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autoAdjust="0"/>
    <p:restoredTop sz="94654" autoAdjust="0"/>
  </p:normalViewPr>
  <p:slideViewPr>
    <p:cSldViewPr>
      <p:cViewPr varScale="1">
        <p:scale>
          <a:sx n="106" d="100"/>
          <a:sy n="106" d="100"/>
        </p:scale>
        <p:origin x="-11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DE0D0A49-D38E-4E09-8E90-1976FE0DDCC8}" type="datetimeFigureOut">
              <a:rPr lang="en-US"/>
              <a:pPr>
                <a:defRPr/>
              </a:pPr>
              <a:t>1/13/2009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D66C2E17-3097-4B25-B20F-666763BBA42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p:cNvSpPr>
            <a:spLocks noGrp="1" noRot="1" noChangeAspect="1"/>
          </p:cNvSpPr>
          <p:nvPr>
            <p:ph type="sldImg"/>
          </p:nvPr>
        </p:nvSpPr>
        <p:spPr bwMode="auto">
          <a:noFill/>
          <a:ln>
            <a:solidFill>
              <a:srgbClr val="000000"/>
            </a:solidFill>
            <a:miter lim="800000"/>
            <a:headEnd/>
            <a:tailEnd/>
          </a:ln>
        </p:spPr>
      </p:sp>
      <p:sp>
        <p:nvSpPr>
          <p:cNvPr id="1536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536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B72A8D6-D4B6-4217-A2FA-79A388DC1019}" type="slidenum">
              <a:rPr lang="en-US"/>
              <a:pPr fontAlgn="base">
                <a:spcBef>
                  <a:spcPct val="0"/>
                </a:spcBef>
                <a:spcAft>
                  <a:spcPct val="0"/>
                </a:spcAft>
                <a:defRPr/>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cxnSp>
        <p:nvCxnSpPr>
          <p:cNvPr id="4" name="Straight Connector 7"/>
          <p:cNvCxnSpPr/>
          <p:nvPr/>
        </p:nvCxnSpPr>
        <p:spPr>
          <a:xfrm>
            <a:off x="146367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5" name="Straight Connector 12"/>
          <p:cNvCxnSpPr/>
          <p:nvPr/>
        </p:nvCxnSpPr>
        <p:spPr>
          <a:xfrm>
            <a:off x="470852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6" name="Oval 13"/>
          <p:cNvSpPr/>
          <p:nvPr/>
        </p:nvSpPr>
        <p:spPr>
          <a:xfrm>
            <a:off x="4540250" y="3525838"/>
            <a:ext cx="46038" cy="46037"/>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US"/>
          </a:p>
        </p:txBody>
      </p:sp>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28" name="Title 27"/>
          <p:cNvSpPr>
            <a:spLocks noGrp="1"/>
          </p:cNvSpPr>
          <p:nvPr>
            <p:ph type="ctrTitle"/>
          </p:nvPr>
        </p:nvSpPr>
        <p:spPr>
          <a:xfrm>
            <a:off x="457200" y="1433732"/>
            <a:ext cx="8305800" cy="1981200"/>
          </a:xfrm>
          <a:ln w="6350" cap="rnd">
            <a:noFill/>
          </a:ln>
        </p:spPr>
        <p:txBody>
          <a:bodyPr>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lang="en-US" smtClean="0"/>
              <a:t>Click to edit Master title style</a:t>
            </a:r>
            <a:endParaRPr lang="en-US"/>
          </a:p>
        </p:txBody>
      </p:sp>
      <p:sp>
        <p:nvSpPr>
          <p:cNvPr id="7" name="Date Placeholder 14"/>
          <p:cNvSpPr>
            <a:spLocks noGrp="1"/>
          </p:cNvSpPr>
          <p:nvPr>
            <p:ph type="dt" sz="half" idx="10"/>
          </p:nvPr>
        </p:nvSpPr>
        <p:spPr/>
        <p:txBody>
          <a:bodyPr/>
          <a:lstStyle>
            <a:lvl1pPr>
              <a:defRPr/>
            </a:lvl1pPr>
          </a:lstStyle>
          <a:p>
            <a:pPr>
              <a:defRPr/>
            </a:pPr>
            <a:fld id="{4F6CB0D0-074F-4017-A2BB-31B653F31963}" type="datetimeFigureOut">
              <a:rPr lang="en-US"/>
              <a:pPr>
                <a:defRPr/>
              </a:pPr>
              <a:t>1/13/2009</a:t>
            </a:fld>
            <a:endParaRPr lang="en-US"/>
          </a:p>
        </p:txBody>
      </p:sp>
      <p:sp>
        <p:nvSpPr>
          <p:cNvPr id="8" name="Slide Number Placeholder 15"/>
          <p:cNvSpPr>
            <a:spLocks noGrp="1"/>
          </p:cNvSpPr>
          <p:nvPr>
            <p:ph type="sldNum" sz="quarter" idx="11"/>
          </p:nvPr>
        </p:nvSpPr>
        <p:spPr/>
        <p:txBody>
          <a:bodyPr/>
          <a:lstStyle>
            <a:lvl1pPr>
              <a:defRPr/>
            </a:lvl1pPr>
          </a:lstStyle>
          <a:p>
            <a:pPr>
              <a:defRPr/>
            </a:pPr>
            <a:fld id="{BD19AC61-7E53-42CC-95B7-45F9D819BC57}" type="slidenum">
              <a:rPr lang="en-US"/>
              <a:pPr>
                <a:defRPr/>
              </a:pPr>
              <a:t>‹#›</a:t>
            </a:fld>
            <a:endParaRPr lang="en-US"/>
          </a:p>
        </p:txBody>
      </p:sp>
      <p:sp>
        <p:nvSpPr>
          <p:cNvPr id="10" name="Footer Placeholder 16"/>
          <p:cNvSpPr>
            <a:spLocks noGrp="1"/>
          </p:cNvSpPr>
          <p:nvPr>
            <p:ph type="ftr" sz="quarter" idx="12"/>
          </p:nvPr>
        </p:nvSpPr>
        <p:spPr/>
        <p:txBody>
          <a:bodyPr/>
          <a:lstStyle>
            <a:lvl1pPr>
              <a:defRPr/>
            </a:lvl1pPr>
          </a:lstStyle>
          <a:p>
            <a:pPr>
              <a:defRPr/>
            </a:pP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7" name="Title 16"/>
          <p:cNvSpPr>
            <a:spLocks noGrp="1"/>
          </p:cNvSpPr>
          <p:nvPr>
            <p:ph type="title"/>
          </p:nvPr>
        </p:nvSpPr>
        <p:spPr/>
        <p:txBody>
          <a:bodyPr rtlCol="0"/>
          <a:lstStyle/>
          <a:p>
            <a:r>
              <a:rPr lang="en-US" smtClean="0"/>
              <a:t>Click to edit Master title style</a:t>
            </a:r>
            <a:endParaRPr lang="en-US"/>
          </a:p>
        </p:txBody>
      </p:sp>
      <p:sp>
        <p:nvSpPr>
          <p:cNvPr id="4" name="Date Placeholder 23"/>
          <p:cNvSpPr>
            <a:spLocks noGrp="1"/>
          </p:cNvSpPr>
          <p:nvPr>
            <p:ph type="dt" sz="half" idx="10"/>
          </p:nvPr>
        </p:nvSpPr>
        <p:spPr/>
        <p:txBody>
          <a:bodyPr/>
          <a:lstStyle>
            <a:lvl1pPr>
              <a:defRPr/>
            </a:lvl1pPr>
          </a:lstStyle>
          <a:p>
            <a:pPr>
              <a:defRPr/>
            </a:pPr>
            <a:fld id="{9F37B1FF-ED34-4B50-945F-04CFA7FDC08F}" type="datetimeFigureOut">
              <a:rPr lang="en-US"/>
              <a:pPr>
                <a:defRPr/>
              </a:pPr>
              <a:t>1/13/2009</a:t>
            </a:fld>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715AA11F-2FB2-4E1F-9DD8-8837883F4CB1}"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cxnSp>
        <p:nvCxnSpPr>
          <p:cNvPr id="4" name="Straight Connector 6"/>
          <p:cNvCxnSpPr/>
          <p:nvPr/>
        </p:nvCxnSpPr>
        <p:spPr>
          <a:xfrm>
            <a:off x="685800" y="4916488"/>
            <a:ext cx="7924800" cy="4762"/>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lang="en-US" smtClean="0"/>
              <a:t>Click to edit Master title style</a:t>
            </a:r>
            <a:endParaRPr lang="en-US"/>
          </a:p>
        </p:txBody>
      </p:sp>
      <p:sp>
        <p:nvSpPr>
          <p:cNvPr id="3" name="Text Placeholder 2"/>
          <p:cNvSpPr>
            <a:spLocks noGrp="1"/>
          </p:cNvSpPr>
          <p:nvPr>
            <p:ph type="body" idx="1"/>
          </p:nvPr>
        </p:nvSpPr>
        <p:spPr>
          <a:xfrm>
            <a:off x="685800" y="4958864"/>
            <a:ext cx="7924800" cy="984736"/>
          </a:xfrm>
        </p:spPr>
        <p:txBody>
          <a:bodyPr/>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8572B05-E56E-45C5-83AB-CBD2B1A22C78}" type="datetimeFigureOut">
              <a:rPr lang="en-US"/>
              <a:pPr>
                <a:defRPr/>
              </a:pPr>
              <a:t>1/13/2009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781BA7D-9D72-41D9-949E-B2286B01ACFC}"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11" name="Content Placeholder 10"/>
          <p:cNvSpPr>
            <a:spLocks noGrp="1"/>
          </p:cNvSpPr>
          <p:nvPr>
            <p:ph sz="half" idx="1"/>
          </p:nvPr>
        </p:nvSpPr>
        <p:spPr>
          <a:xfrm>
            <a:off x="457200" y="1524000"/>
            <a:ext cx="4059936"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2"/>
          </p:nvPr>
        </p:nvSpPr>
        <p:spPr>
          <a:xfrm>
            <a:off x="4648200" y="1524000"/>
            <a:ext cx="4059936"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fld id="{2701550F-BB18-4172-96FB-2BF2CA69DAD1}" type="datetimeFigureOut">
              <a:rPr lang="en-US"/>
              <a:pPr>
                <a:defRPr/>
              </a:pPr>
              <a:t>1/13/2009</a:t>
            </a:fld>
            <a:endParaRPr lang="en-US"/>
          </a:p>
        </p:txBody>
      </p:sp>
      <p:sp>
        <p:nvSpPr>
          <p:cNvPr id="6" name="Footer Placeholder 9"/>
          <p:cNvSpPr>
            <a:spLocks noGrp="1"/>
          </p:cNvSpPr>
          <p:nvPr>
            <p:ph type="ftr" sz="quarter" idx="11"/>
          </p:nvPr>
        </p:nvSpPr>
        <p:spPr/>
        <p:txBody>
          <a:bodyPr/>
          <a:lstStyle>
            <a:lvl1pPr>
              <a:defRPr/>
            </a:lvl1pPr>
          </a:lstStyle>
          <a:p>
            <a:pPr>
              <a:defRPr/>
            </a:pPr>
            <a:endParaRPr lang="en-US"/>
          </a:p>
        </p:txBody>
      </p:sp>
      <p:sp>
        <p:nvSpPr>
          <p:cNvPr id="7" name="Slide Number Placeholder 21"/>
          <p:cNvSpPr>
            <a:spLocks noGrp="1"/>
          </p:cNvSpPr>
          <p:nvPr>
            <p:ph type="sldNum" sz="quarter" idx="12"/>
          </p:nvPr>
        </p:nvSpPr>
        <p:spPr/>
        <p:txBody>
          <a:bodyPr/>
          <a:lstStyle>
            <a:lvl1pPr>
              <a:defRPr/>
            </a:lvl1pPr>
          </a:lstStyle>
          <a:p>
            <a:pPr>
              <a:defRPr/>
            </a:pPr>
            <a:fld id="{E059ACA0-F355-46C6-A541-0F6CEC2EF44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7" name="Straight Connector 9"/>
          <p:cNvCxnSpPr/>
          <p:nvPr/>
        </p:nvCxnSpPr>
        <p:spPr>
          <a:xfrm>
            <a:off x="563563" y="2179638"/>
            <a:ext cx="3748087"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8" name="Straight Connector 16"/>
          <p:cNvCxnSpPr/>
          <p:nvPr/>
        </p:nvCxnSpPr>
        <p:spPr>
          <a:xfrm>
            <a:off x="4754563" y="2179638"/>
            <a:ext cx="3749675"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4" name="Content Placeholder 33"/>
          <p:cNvSpPr>
            <a:spLocks noGrp="1"/>
          </p:cNvSpPr>
          <p:nvPr>
            <p:ph sz="quarter" idx="4"/>
          </p:nvPr>
        </p:nvSpPr>
        <p:spPr>
          <a:xfrm>
            <a:off x="4649788" y="2201896"/>
            <a:ext cx="4038600"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 name="Title 1"/>
          <p:cNvSpPr>
            <a:spLocks noGrp="1"/>
          </p:cNvSpPr>
          <p:nvPr>
            <p:ph type="title"/>
          </p:nvPr>
        </p:nvSpPr>
        <p:spPr>
          <a:xfrm>
            <a:off x="457200" y="155448"/>
            <a:ext cx="8229600" cy="1143000"/>
          </a:xfrm>
        </p:spPr>
        <p:txBody>
          <a:bodyPr/>
          <a:lstStyle>
            <a:lvl1pPr>
              <a:defRPr/>
            </a:lvl1pPr>
          </a:lstStyle>
          <a:p>
            <a:r>
              <a:rPr lang="en-US" smtClean="0"/>
              <a:t>Click to edit Master title style</a:t>
            </a:r>
            <a:endParaRPr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9" name="Slide Number Placeholder 8"/>
          <p:cNvSpPr>
            <a:spLocks noGrp="1"/>
          </p:cNvSpPr>
          <p:nvPr>
            <p:ph type="sldNum" sz="quarter" idx="10"/>
          </p:nvPr>
        </p:nvSpPr>
        <p:spPr/>
        <p:txBody>
          <a:bodyPr/>
          <a:lstStyle>
            <a:lvl1pPr>
              <a:defRPr/>
            </a:lvl1pPr>
          </a:lstStyle>
          <a:p>
            <a:pPr>
              <a:defRPr/>
            </a:pPr>
            <a:fld id="{798FD012-9804-4700-997E-4D094599F7CF}" type="slidenum">
              <a:rPr lang="en-US"/>
              <a:pPr>
                <a:defRPr/>
              </a:pPr>
              <a:t>‹#›</a:t>
            </a:fld>
            <a:endParaRPr lang="en-US"/>
          </a:p>
        </p:txBody>
      </p:sp>
      <p:sp>
        <p:nvSpPr>
          <p:cNvPr id="10" name="Footer Placeholder 7"/>
          <p:cNvSpPr>
            <a:spLocks noGrp="1"/>
          </p:cNvSpPr>
          <p:nvPr>
            <p:ph type="ftr" sz="quarter" idx="11"/>
          </p:nvPr>
        </p:nvSpPr>
        <p:spPr/>
        <p:txBody>
          <a:bodyPr/>
          <a:lstStyle>
            <a:lvl1pPr>
              <a:defRPr/>
            </a:lvl1pPr>
          </a:lstStyle>
          <a:p>
            <a:pPr>
              <a:defRPr/>
            </a:pPr>
            <a:endParaRPr lang="en-US"/>
          </a:p>
        </p:txBody>
      </p:sp>
      <p:sp>
        <p:nvSpPr>
          <p:cNvPr id="11" name="Date Placeholder 6"/>
          <p:cNvSpPr>
            <a:spLocks noGrp="1"/>
          </p:cNvSpPr>
          <p:nvPr>
            <p:ph type="dt" sz="half" idx="12"/>
          </p:nvPr>
        </p:nvSpPr>
        <p:spPr/>
        <p:txBody>
          <a:bodyPr/>
          <a:lstStyle>
            <a:lvl1pPr>
              <a:defRPr/>
            </a:lvl1pPr>
          </a:lstStyle>
          <a:p>
            <a:pPr>
              <a:defRPr/>
            </a:pPr>
            <a:fld id="{24AD00F9-3C72-4CCA-96F8-68BCC8578CA0}" type="datetimeFigureOut">
              <a:rPr lang="en-US"/>
              <a:pPr>
                <a:defRPr/>
              </a:pPr>
              <a:t>1/13/2009</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fld id="{4ED63E37-74B2-4795-8242-2F321A8394F7}" type="datetimeFigureOut">
              <a:rPr lang="en-US"/>
              <a:pPr>
                <a:defRPr/>
              </a:pPr>
              <a:t>1/13/2009</a:t>
            </a:fld>
            <a:endParaRPr lang="en-US"/>
          </a:p>
        </p:txBody>
      </p:sp>
      <p:sp>
        <p:nvSpPr>
          <p:cNvPr id="4" name="Footer Placeholder 9"/>
          <p:cNvSpPr>
            <a:spLocks noGrp="1"/>
          </p:cNvSpPr>
          <p:nvPr>
            <p:ph type="ftr" sz="quarter" idx="11"/>
          </p:nvPr>
        </p:nvSpPr>
        <p:spPr/>
        <p:txBody>
          <a:bodyPr/>
          <a:lstStyle>
            <a:lvl1pPr>
              <a:defRPr/>
            </a:lvl1pPr>
          </a:lstStyle>
          <a:p>
            <a:pPr>
              <a:defRPr/>
            </a:pPr>
            <a:endParaRPr lang="en-US"/>
          </a:p>
        </p:txBody>
      </p:sp>
      <p:sp>
        <p:nvSpPr>
          <p:cNvPr id="5" name="Slide Number Placeholder 21"/>
          <p:cNvSpPr>
            <a:spLocks noGrp="1"/>
          </p:cNvSpPr>
          <p:nvPr>
            <p:ph type="sldNum" sz="quarter" idx="12"/>
          </p:nvPr>
        </p:nvSpPr>
        <p:spPr/>
        <p:txBody>
          <a:bodyPr/>
          <a:lstStyle>
            <a:lvl1pPr>
              <a:defRPr/>
            </a:lvl1pPr>
          </a:lstStyle>
          <a:p>
            <a:pPr>
              <a:defRPr/>
            </a:pPr>
            <a:fld id="{1247C9A5-FF18-4B32-A8B9-41743D689C7A}"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fld id="{A5807951-AA50-414B-BF92-E6C042D4441F}" type="datetimeFigureOut">
              <a:rPr lang="en-US"/>
              <a:pPr>
                <a:defRPr/>
              </a:pPr>
              <a:t>1/13/2009</a:t>
            </a:fld>
            <a:endParaRPr lang="en-US"/>
          </a:p>
        </p:txBody>
      </p:sp>
      <p:sp>
        <p:nvSpPr>
          <p:cNvPr id="3" name="Footer Placeholder 9"/>
          <p:cNvSpPr>
            <a:spLocks noGrp="1"/>
          </p:cNvSpPr>
          <p:nvPr>
            <p:ph type="ftr" sz="quarter" idx="11"/>
          </p:nvPr>
        </p:nvSpPr>
        <p:spPr/>
        <p:txBody>
          <a:bodyPr/>
          <a:lstStyle>
            <a:lvl1pPr>
              <a:defRPr/>
            </a:lvl1pPr>
          </a:lstStyle>
          <a:p>
            <a:pPr>
              <a:defRPr/>
            </a:pPr>
            <a:endParaRPr lang="en-US"/>
          </a:p>
        </p:txBody>
      </p:sp>
      <p:sp>
        <p:nvSpPr>
          <p:cNvPr id="4" name="Slide Number Placeholder 21"/>
          <p:cNvSpPr>
            <a:spLocks noGrp="1"/>
          </p:cNvSpPr>
          <p:nvPr>
            <p:ph type="sldNum" sz="quarter" idx="12"/>
          </p:nvPr>
        </p:nvSpPr>
        <p:spPr/>
        <p:txBody>
          <a:bodyPr/>
          <a:lstStyle>
            <a:lvl1pPr>
              <a:defRPr/>
            </a:lvl1pPr>
          </a:lstStyle>
          <a:p>
            <a:pPr>
              <a:defRPr/>
            </a:pPr>
            <a:fld id="{96145D7E-1EC2-4008-A00F-46A62359CC6F}"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Text Placeholder 2"/>
          <p:cNvSpPr>
            <a:spLocks noGrp="1"/>
          </p:cNvSpPr>
          <p:nvPr>
            <p:ph type="body" idx="2"/>
          </p:nvPr>
        </p:nvSpPr>
        <p:spPr>
          <a:xfrm>
            <a:off x="6781800" y="1600200"/>
            <a:ext cx="1984248" cy="3733800"/>
          </a:xfrm>
        </p:spPr>
        <p:txBody>
          <a:bodyPr/>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en-US" smtClean="0"/>
              <a:t>Click to edit Master title style</a:t>
            </a:r>
            <a:endParaRPr lang="en-US"/>
          </a:p>
        </p:txBody>
      </p:sp>
      <p:sp>
        <p:nvSpPr>
          <p:cNvPr id="5" name="Date Placeholder 23"/>
          <p:cNvSpPr>
            <a:spLocks noGrp="1"/>
          </p:cNvSpPr>
          <p:nvPr>
            <p:ph type="dt" sz="half" idx="10"/>
          </p:nvPr>
        </p:nvSpPr>
        <p:spPr/>
        <p:txBody>
          <a:bodyPr/>
          <a:lstStyle>
            <a:lvl1pPr>
              <a:defRPr/>
            </a:lvl1pPr>
          </a:lstStyle>
          <a:p>
            <a:pPr>
              <a:defRPr/>
            </a:pPr>
            <a:fld id="{38E8868D-6226-49D1-A8BF-7D7CF63A7EF5}" type="datetimeFigureOut">
              <a:rPr lang="en-US"/>
              <a:pPr>
                <a:defRPr/>
              </a:pPr>
              <a:t>1/13/2009</a:t>
            </a:fld>
            <a:endParaRPr lang="en-US"/>
          </a:p>
        </p:txBody>
      </p:sp>
      <p:sp>
        <p:nvSpPr>
          <p:cNvPr id="6" name="Footer Placeholder 9"/>
          <p:cNvSpPr>
            <a:spLocks noGrp="1"/>
          </p:cNvSpPr>
          <p:nvPr>
            <p:ph type="ftr" sz="quarter" idx="11"/>
          </p:nvPr>
        </p:nvSpPr>
        <p:spPr/>
        <p:txBody>
          <a:bodyPr/>
          <a:lstStyle>
            <a:lvl1pPr>
              <a:defRPr/>
            </a:lvl1pPr>
          </a:lstStyle>
          <a:p>
            <a:pPr>
              <a:defRPr/>
            </a:pPr>
            <a:endParaRPr lang="en-US"/>
          </a:p>
        </p:txBody>
      </p:sp>
      <p:sp>
        <p:nvSpPr>
          <p:cNvPr id="7" name="Slide Number Placeholder 21"/>
          <p:cNvSpPr>
            <a:spLocks noGrp="1"/>
          </p:cNvSpPr>
          <p:nvPr>
            <p:ph type="sldNum" sz="quarter" idx="12"/>
          </p:nvPr>
        </p:nvSpPr>
        <p:spPr/>
        <p:txBody>
          <a:bodyPr/>
          <a:lstStyle>
            <a:lvl1pPr>
              <a:defRPr/>
            </a:lvl1pPr>
          </a:lstStyle>
          <a:p>
            <a:pPr>
              <a:defRPr/>
            </a:pPr>
            <a:fld id="{978C5896-DECF-4B15-B797-2267BAE2B2A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en-US" smtClean="0"/>
              <a:t>Click to edit Master title style</a:t>
            </a:r>
            <a:endParaRPr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normAutofit/>
          </a:bodyPr>
          <a:lstStyle>
            <a:lvl1pPr marL="0" indent="0">
              <a:buNone/>
              <a:defRPr sz="3200">
                <a:solidFill>
                  <a:schemeClr val="bg1"/>
                </a:solidFill>
              </a:defRPr>
            </a:lvl1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6629400" y="1600200"/>
            <a:ext cx="2057400" cy="4419600"/>
          </a:xfrm>
        </p:spPr>
        <p:txBody>
          <a:bodyPr/>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a:r>
              <a:rPr lang="en-US" smtClean="0"/>
              <a:t>Click to edit Master text styles</a:t>
            </a:r>
          </a:p>
        </p:txBody>
      </p:sp>
      <p:sp>
        <p:nvSpPr>
          <p:cNvPr id="5" name="Date Placeholder 23"/>
          <p:cNvSpPr>
            <a:spLocks noGrp="1"/>
          </p:cNvSpPr>
          <p:nvPr>
            <p:ph type="dt" sz="half" idx="10"/>
          </p:nvPr>
        </p:nvSpPr>
        <p:spPr/>
        <p:txBody>
          <a:bodyPr/>
          <a:lstStyle>
            <a:lvl1pPr>
              <a:defRPr/>
            </a:lvl1pPr>
          </a:lstStyle>
          <a:p>
            <a:pPr>
              <a:defRPr/>
            </a:pPr>
            <a:fld id="{720FBF07-916F-49AF-9638-C6B39AC2D89C}" type="datetimeFigureOut">
              <a:rPr lang="en-US"/>
              <a:pPr>
                <a:defRPr/>
              </a:pPr>
              <a:t>1/13/2009</a:t>
            </a:fld>
            <a:endParaRPr lang="en-US"/>
          </a:p>
        </p:txBody>
      </p:sp>
      <p:sp>
        <p:nvSpPr>
          <p:cNvPr id="6" name="Footer Placeholder 9"/>
          <p:cNvSpPr>
            <a:spLocks noGrp="1"/>
          </p:cNvSpPr>
          <p:nvPr>
            <p:ph type="ftr" sz="quarter" idx="11"/>
          </p:nvPr>
        </p:nvSpPr>
        <p:spPr/>
        <p:txBody>
          <a:bodyPr/>
          <a:lstStyle>
            <a:lvl1pPr>
              <a:defRPr/>
            </a:lvl1pPr>
          </a:lstStyle>
          <a:p>
            <a:pPr>
              <a:defRPr/>
            </a:pPr>
            <a:endParaRPr lang="en-US"/>
          </a:p>
        </p:txBody>
      </p:sp>
      <p:sp>
        <p:nvSpPr>
          <p:cNvPr id="7" name="Slide Number Placeholder 21"/>
          <p:cNvSpPr>
            <a:spLocks noGrp="1"/>
          </p:cNvSpPr>
          <p:nvPr>
            <p:ph type="sldNum" sz="quarter" idx="12"/>
          </p:nvPr>
        </p:nvSpPr>
        <p:spPr/>
        <p:txBody>
          <a:bodyPr/>
          <a:lstStyle>
            <a:lvl1pPr>
              <a:defRPr/>
            </a:lvl1pPr>
          </a:lstStyle>
          <a:p>
            <a:pPr>
              <a:defRPr/>
            </a:pPr>
            <a:fld id="{6A651C5C-E8F4-4CB8-9F08-A7482CCEB7E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D9D60FE9-22E7-4C10-8E6E-FED7D267FF8B}" type="datetimeFigureOut">
              <a:rPr lang="en-US"/>
              <a:pPr>
                <a:defRPr/>
              </a:pPr>
              <a:t>1/13/2009</a:t>
            </a:fld>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8A5D196B-D2A4-45E2-AC56-44B4B444936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D0EABA27-1E9A-4636-AED5-D202BB14C7B2}" type="datetimeFigureOut">
              <a:rPr lang="en-US"/>
              <a:pPr>
                <a:defRPr/>
              </a:pPr>
              <a:t>1/13/2009</a:t>
            </a:fld>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4FE2EE82-CB78-4724-8BF9-B806FA88290C}"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26" name="Text Placeholder 8"/>
          <p:cNvSpPr>
            <a:spLocks noGrp="1"/>
          </p:cNvSpPr>
          <p:nvPr>
            <p:ph type="body" idx="1"/>
          </p:nvPr>
        </p:nvSpPr>
        <p:spPr bwMode="auto">
          <a:xfrm>
            <a:off x="457200" y="1447800"/>
            <a:ext cx="8229600" cy="46783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 name="Date Placeholder 23"/>
          <p:cNvSpPr>
            <a:spLocks noGrp="1"/>
          </p:cNvSpPr>
          <p:nvPr>
            <p:ph type="dt" sz="half" idx="2"/>
          </p:nvPr>
        </p:nvSpPr>
        <p:spPr>
          <a:xfrm>
            <a:off x="5791200" y="6203950"/>
            <a:ext cx="2590800" cy="38417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defRPr>
            </a:lvl1pPr>
          </a:lstStyle>
          <a:p>
            <a:pPr>
              <a:defRPr/>
            </a:pPr>
            <a:fld id="{F56961AF-6CC9-400E-A242-A1671AAF3B63}" type="datetimeFigureOut">
              <a:rPr lang="en-US"/>
              <a:pPr>
                <a:defRPr/>
              </a:pPr>
              <a:t>1/13/2009</a:t>
            </a:fld>
            <a:endParaRPr lang="en-US"/>
          </a:p>
        </p:txBody>
      </p:sp>
      <p:sp>
        <p:nvSpPr>
          <p:cNvPr id="10" name="Footer Placeholder 9"/>
          <p:cNvSpPr>
            <a:spLocks noGrp="1"/>
          </p:cNvSpPr>
          <p:nvPr>
            <p:ph type="ftr" sz="quarter" idx="3"/>
          </p:nvPr>
        </p:nvSpPr>
        <p:spPr>
          <a:xfrm>
            <a:off x="2133600" y="6203950"/>
            <a:ext cx="3581400" cy="384175"/>
          </a:xfrm>
          <a:prstGeom prst="rect">
            <a:avLst/>
          </a:prstGeom>
        </p:spPr>
        <p:txBody>
          <a:bodyPr vert="horz" anchor="ctr" anchorCtr="0"/>
          <a:lstStyle>
            <a:lvl1pPr algn="r" eaLnBrk="1" fontAlgn="auto" latinLnBrk="0" hangingPunct="1">
              <a:spcBef>
                <a:spcPts val="0"/>
              </a:spcBef>
              <a:spcAft>
                <a:spcPts val="0"/>
              </a:spcAft>
              <a:defRPr kumimoji="0" sz="1200">
                <a:solidFill>
                  <a:schemeClr val="tx2"/>
                </a:solidFill>
                <a:latin typeface="+mn-lt"/>
              </a:defRPr>
            </a:lvl1pPr>
          </a:lstStyle>
          <a:p>
            <a:pPr>
              <a:defRPr/>
            </a:pPr>
            <a:endParaRPr lang="en-US"/>
          </a:p>
        </p:txBody>
      </p:sp>
      <p:sp>
        <p:nvSpPr>
          <p:cNvPr id="22" name="Slide Number Placeholder 21"/>
          <p:cNvSpPr>
            <a:spLocks noGrp="1"/>
          </p:cNvSpPr>
          <p:nvPr>
            <p:ph type="sldNum" sz="quarter" idx="4"/>
          </p:nvPr>
        </p:nvSpPr>
        <p:spPr>
          <a:xfrm>
            <a:off x="8410575" y="6181725"/>
            <a:ext cx="609600" cy="457200"/>
          </a:xfrm>
          <a:prstGeom prst="rect">
            <a:avLst/>
          </a:prstGeom>
          <a:noFill/>
        </p:spPr>
        <p:txBody>
          <a:bodyPr vert="horz" lIns="0" tIns="0" rIns="0" bIns="0" anchor="ctr" anchorCtr="0">
            <a:noAutofit/>
          </a:bodyPr>
          <a:lstStyle>
            <a:lvl1pPr algn="ctr" eaLnBrk="1" fontAlgn="auto" latinLnBrk="0" hangingPunct="1">
              <a:spcBef>
                <a:spcPts val="0"/>
              </a:spcBef>
              <a:spcAft>
                <a:spcPts val="0"/>
              </a:spcAft>
              <a:defRPr kumimoji="0" sz="1600" baseline="0">
                <a:solidFill>
                  <a:schemeClr val="tx2"/>
                </a:solidFill>
                <a:latin typeface="+mn-lt"/>
              </a:defRPr>
            </a:lvl1pPr>
          </a:lstStyle>
          <a:p>
            <a:pPr>
              <a:defRPr/>
            </a:pPr>
            <a:fld id="{8D4285D8-8BA0-4C3A-BB19-A676C2FFFB8A}" type="slidenum">
              <a:rPr lang="en-US"/>
              <a:pPr>
                <a:defRPr/>
              </a:pPr>
              <a:t>‹#›</a:t>
            </a:fld>
            <a:endParaRPr 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lang="en-US" smtClean="0"/>
              <a:t>Click to edit Master title style</a:t>
            </a:r>
            <a:endParaRPr lang="en-US"/>
          </a:p>
        </p:txBody>
      </p:sp>
    </p:spTree>
  </p:cSld>
  <p:clrMap bg1="dk1" tx1="lt1" bg2="dk2" tx2="lt2" accent1="accent1" accent2="accent2" accent3="accent3" accent4="accent4" accent5="accent5" accent6="accent6" hlink="hlink" folHlink="folHlink"/>
  <p:sldLayoutIdLst>
    <p:sldLayoutId id="2147483852" r:id="rId1"/>
    <p:sldLayoutId id="2147483851" r:id="rId2"/>
    <p:sldLayoutId id="2147483853" r:id="rId3"/>
    <p:sldLayoutId id="2147483850" r:id="rId4"/>
    <p:sldLayoutId id="2147483854" r:id="rId5"/>
    <p:sldLayoutId id="2147483849" r:id="rId6"/>
    <p:sldLayoutId id="2147483848" r:id="rId7"/>
    <p:sldLayoutId id="2147483847" r:id="rId8"/>
    <p:sldLayoutId id="2147483846" r:id="rId9"/>
    <p:sldLayoutId id="2147483845" r:id="rId10"/>
    <p:sldLayoutId id="2147483844" r:id="rId11"/>
  </p:sldLayoutIdLst>
  <p:txStyles>
    <p:titleStyle>
      <a:lvl1pPr algn="l" rtl="0" eaLnBrk="0" fontAlgn="base" hangingPunct="0">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eaLnBrk="0" fontAlgn="base" hangingPunct="0">
        <a:spcBef>
          <a:spcPct val="0"/>
        </a:spcBef>
        <a:spcAft>
          <a:spcPct val="0"/>
        </a:spcAft>
        <a:defRPr sz="4200">
          <a:solidFill>
            <a:srgbClr val="F9F9F9"/>
          </a:solidFill>
          <a:latin typeface="Constantia" pitchFamily="18" charset="0"/>
        </a:defRPr>
      </a:lvl2pPr>
      <a:lvl3pPr algn="l" rtl="0" eaLnBrk="0" fontAlgn="base" hangingPunct="0">
        <a:spcBef>
          <a:spcPct val="0"/>
        </a:spcBef>
        <a:spcAft>
          <a:spcPct val="0"/>
        </a:spcAft>
        <a:defRPr sz="4200">
          <a:solidFill>
            <a:srgbClr val="F9F9F9"/>
          </a:solidFill>
          <a:latin typeface="Constantia" pitchFamily="18" charset="0"/>
        </a:defRPr>
      </a:lvl3pPr>
      <a:lvl4pPr algn="l" rtl="0" eaLnBrk="0" fontAlgn="base" hangingPunct="0">
        <a:spcBef>
          <a:spcPct val="0"/>
        </a:spcBef>
        <a:spcAft>
          <a:spcPct val="0"/>
        </a:spcAft>
        <a:defRPr sz="4200">
          <a:solidFill>
            <a:srgbClr val="F9F9F9"/>
          </a:solidFill>
          <a:latin typeface="Constantia" pitchFamily="18" charset="0"/>
        </a:defRPr>
      </a:lvl4pPr>
      <a:lvl5pPr algn="l" rtl="0" eaLnBrk="0" fontAlgn="base" hangingPunct="0">
        <a:spcBef>
          <a:spcPct val="0"/>
        </a:spcBef>
        <a:spcAft>
          <a:spcPct val="0"/>
        </a:spcAft>
        <a:defRPr sz="4200">
          <a:solidFill>
            <a:srgbClr val="F9F9F9"/>
          </a:solidFill>
          <a:latin typeface="Constantia" pitchFamily="18" charset="0"/>
        </a:defRPr>
      </a:lvl5pPr>
      <a:lvl6pPr marL="457200" algn="l" rtl="0" fontAlgn="base">
        <a:spcBef>
          <a:spcPct val="0"/>
        </a:spcBef>
        <a:spcAft>
          <a:spcPct val="0"/>
        </a:spcAft>
        <a:defRPr sz="4200">
          <a:solidFill>
            <a:srgbClr val="F9F9F9"/>
          </a:solidFill>
          <a:latin typeface="Constantia" pitchFamily="18" charset="0"/>
        </a:defRPr>
      </a:lvl6pPr>
      <a:lvl7pPr marL="914400" algn="l" rtl="0" fontAlgn="base">
        <a:spcBef>
          <a:spcPct val="0"/>
        </a:spcBef>
        <a:spcAft>
          <a:spcPct val="0"/>
        </a:spcAft>
        <a:defRPr sz="4200">
          <a:solidFill>
            <a:srgbClr val="F9F9F9"/>
          </a:solidFill>
          <a:latin typeface="Constantia" pitchFamily="18" charset="0"/>
        </a:defRPr>
      </a:lvl7pPr>
      <a:lvl8pPr marL="1371600" algn="l" rtl="0" fontAlgn="base">
        <a:spcBef>
          <a:spcPct val="0"/>
        </a:spcBef>
        <a:spcAft>
          <a:spcPct val="0"/>
        </a:spcAft>
        <a:defRPr sz="4200">
          <a:solidFill>
            <a:srgbClr val="F9F9F9"/>
          </a:solidFill>
          <a:latin typeface="Constantia" pitchFamily="18" charset="0"/>
        </a:defRPr>
      </a:lvl8pPr>
      <a:lvl9pPr marL="1828800" algn="l" rtl="0" fontAlgn="base">
        <a:spcBef>
          <a:spcPct val="0"/>
        </a:spcBef>
        <a:spcAft>
          <a:spcPct val="0"/>
        </a:spcAft>
        <a:defRPr sz="4200">
          <a:solidFill>
            <a:srgbClr val="F9F9F9"/>
          </a:solidFill>
          <a:latin typeface="Constantia" pitchFamily="18" charset="0"/>
        </a:defRPr>
      </a:lvl9pPr>
    </p:titleStyle>
    <p:bodyStyle>
      <a:lvl1pPr marL="273050" indent="-273050" algn="l" rtl="0" eaLnBrk="0" fontAlgn="base" hangingPunct="0">
        <a:spcBef>
          <a:spcPts val="600"/>
        </a:spcBef>
        <a:spcAft>
          <a:spcPct val="0"/>
        </a:spcAft>
        <a:buClr>
          <a:schemeClr val="accent2"/>
        </a:buClr>
        <a:buSzPct val="85000"/>
        <a:buFont typeface="Wingdings 2" pitchFamily="18" charset="2"/>
        <a:buChar char=""/>
        <a:defRPr sz="2600" kern="1200">
          <a:solidFill>
            <a:schemeClr val="tx1"/>
          </a:solidFill>
          <a:latin typeface="+mn-lt"/>
          <a:ea typeface="+mn-ea"/>
          <a:cs typeface="+mn-cs"/>
        </a:defRPr>
      </a:lvl1pPr>
      <a:lvl2pPr marL="639763" indent="-273050" algn="l" rtl="0" eaLnBrk="0" fontAlgn="base" hangingPunct="0">
        <a:spcBef>
          <a:spcPts val="300"/>
        </a:spcBef>
        <a:spcAft>
          <a:spcPct val="0"/>
        </a:spcAft>
        <a:buClr>
          <a:srgbClr val="D6903D"/>
        </a:buClr>
        <a:buSzPct val="85000"/>
        <a:buFont typeface="Wingdings 2" pitchFamily="18" charset="2"/>
        <a:buChar char=""/>
        <a:defRPr sz="2400" kern="1200">
          <a:solidFill>
            <a:schemeClr val="tx2"/>
          </a:solidFill>
          <a:latin typeface="+mn-lt"/>
          <a:ea typeface="+mn-ea"/>
          <a:cs typeface="+mn-cs"/>
        </a:defRPr>
      </a:lvl2pPr>
      <a:lvl3pPr marL="1004888" indent="-228600" algn="l" rtl="0" eaLnBrk="0" fontAlgn="base" hangingPunct="0">
        <a:spcBef>
          <a:spcPts val="300"/>
        </a:spcBef>
        <a:spcAft>
          <a:spcPct val="0"/>
        </a:spcAft>
        <a:buClr>
          <a:srgbClr val="B37732"/>
        </a:buClr>
        <a:buSzPct val="85000"/>
        <a:buFont typeface="Wingdings 2" pitchFamily="18" charset="2"/>
        <a:buChar char=""/>
        <a:defRPr sz="2100" kern="1200">
          <a:solidFill>
            <a:schemeClr val="tx1"/>
          </a:solidFill>
          <a:latin typeface="+mn-lt"/>
          <a:ea typeface="+mn-ea"/>
          <a:cs typeface="+mn-cs"/>
        </a:defRPr>
      </a:lvl3pPr>
      <a:lvl4pPr marL="1279525" indent="-228600" algn="l" rtl="0" eaLnBrk="0" fontAlgn="base" hangingPunct="0">
        <a:spcBef>
          <a:spcPts val="300"/>
        </a:spcBef>
        <a:spcAft>
          <a:spcPct val="0"/>
        </a:spcAft>
        <a:buClr>
          <a:srgbClr val="D6903D"/>
        </a:buClr>
        <a:buSzPct val="85000"/>
        <a:buFont typeface="Wingdings 2" pitchFamily="18" charset="2"/>
        <a:buChar char=""/>
        <a:defRPr sz="1900" kern="1200">
          <a:solidFill>
            <a:schemeClr val="tx1"/>
          </a:solidFill>
          <a:latin typeface="+mn-lt"/>
          <a:ea typeface="+mn-ea"/>
          <a:cs typeface="+mn-cs"/>
        </a:defRPr>
      </a:lvl4pPr>
      <a:lvl5pPr marL="1554163" indent="-228600" algn="l" rtl="0" eaLnBrk="0" fontAlgn="base" hangingPunct="0">
        <a:spcBef>
          <a:spcPts val="338"/>
        </a:spcBef>
        <a:spcAft>
          <a:spcPct val="0"/>
        </a:spcAft>
        <a:buClr>
          <a:srgbClr val="D6903D"/>
        </a:buClr>
        <a:buSzPct val="85000"/>
        <a:buFont typeface="Wingdings 2" pitchFamily="18" charset="2"/>
        <a:buChar char=""/>
        <a:defRPr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3700463"/>
            <a:ext cx="8305800" cy="1143000"/>
          </a:xfrm>
        </p:spPr>
        <p:txBody>
          <a:bodyPr/>
          <a:lstStyle/>
          <a:p>
            <a:pPr eaLnBrk="1" fontAlgn="auto" hangingPunct="1">
              <a:spcAft>
                <a:spcPts val="0"/>
              </a:spcAft>
              <a:buFont typeface="Wingdings 2"/>
              <a:buNone/>
              <a:defRPr/>
            </a:pPr>
            <a:r>
              <a:rPr lang="en-US" dirty="0" smtClean="0"/>
              <a:t>Do You Remember When You Said…</a:t>
            </a:r>
            <a:endParaRPr lang="en-US" dirty="0"/>
          </a:p>
        </p:txBody>
      </p:sp>
      <p:sp>
        <p:nvSpPr>
          <p:cNvPr id="2" name="Title 1"/>
          <p:cNvSpPr>
            <a:spLocks noGrp="1"/>
          </p:cNvSpPr>
          <p:nvPr>
            <p:ph type="ctrTitle"/>
          </p:nvPr>
        </p:nvSpPr>
        <p:spPr/>
        <p:txBody>
          <a:bodyPr/>
          <a:lstStyle/>
          <a:p>
            <a:pPr eaLnBrk="1" fontAlgn="auto" hangingPunct="1">
              <a:spcAft>
                <a:spcPts val="0"/>
              </a:spcAft>
              <a:defRPr/>
            </a:pPr>
            <a:r>
              <a:rPr smtClean="0"/>
              <a:t>Dear Mr. President,</a:t>
            </a:r>
            <a:endParaRPr/>
          </a:p>
        </p:txBody>
      </p:sp>
    </p:spTree>
  </p:cSld>
  <p:clrMapOvr>
    <a:masterClrMapping/>
  </p:clrMapOvr>
  <p:transition advTm="5922"/>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2"/>
          <p:cNvPicPr>
            <a:picLocks noGrp="1" noChangeAspect="1" noChangeArrowheads="1"/>
          </p:cNvPicPr>
          <p:nvPr>
            <p:ph idx="1"/>
          </p:nvPr>
        </p:nvPicPr>
        <p:blipFill>
          <a:blip r:embed="rId2"/>
          <a:srcRect/>
          <a:stretch>
            <a:fillRect/>
          </a:stretch>
        </p:blipFill>
        <p:spPr>
          <a:xfrm>
            <a:off x="2743200" y="1600200"/>
            <a:ext cx="3352800" cy="4581525"/>
          </a:xfrm>
        </p:spPr>
      </p:pic>
      <p:sp>
        <p:nvSpPr>
          <p:cNvPr id="3" name="Title 2"/>
          <p:cNvSpPr>
            <a:spLocks noGrp="1"/>
          </p:cNvSpPr>
          <p:nvPr>
            <p:ph type="title"/>
          </p:nvPr>
        </p:nvSpPr>
        <p:spPr/>
        <p:txBody>
          <a:bodyPr/>
          <a:lstStyle/>
          <a:p>
            <a:pPr eaLnBrk="1" fontAlgn="auto" hangingPunct="1">
              <a:spcAft>
                <a:spcPts val="0"/>
              </a:spcAft>
              <a:defRPr/>
            </a:pPr>
            <a:r>
              <a:rPr sz="2800" smtClean="0"/>
              <a:t>That You Were Going To Bring Change To America…</a:t>
            </a:r>
            <a:endParaRPr sz="2800"/>
          </a:p>
        </p:txBody>
      </p:sp>
    </p:spTree>
  </p:cSld>
  <p:clrMapOvr>
    <a:masterClrMapping/>
  </p:clrMapOvr>
  <p:transition advTm="5969"/>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pPr eaLnBrk="1" fontAlgn="auto" hangingPunct="1">
              <a:spcAft>
                <a:spcPts val="0"/>
              </a:spcAft>
              <a:buFont typeface="Wingdings 2"/>
              <a:buNone/>
              <a:defRPr/>
            </a:pPr>
            <a:r>
              <a:rPr lang="en-US" dirty="0" smtClean="0"/>
              <a:t>For Working Class Families…</a:t>
            </a:r>
            <a:endParaRPr lang="en-US" dirty="0"/>
          </a:p>
        </p:txBody>
      </p:sp>
      <p:sp>
        <p:nvSpPr>
          <p:cNvPr id="5" name="Title 4"/>
          <p:cNvSpPr>
            <a:spLocks noGrp="1"/>
          </p:cNvSpPr>
          <p:nvPr>
            <p:ph type="title"/>
          </p:nvPr>
        </p:nvSpPr>
        <p:spPr>
          <a:xfrm rot="313039">
            <a:off x="457200" y="155448"/>
            <a:ext cx="8229600" cy="1143000"/>
          </a:xfrm>
        </p:spPr>
        <p:txBody>
          <a:bodyPr/>
          <a:lstStyle/>
          <a:p>
            <a:pPr eaLnBrk="1" fontAlgn="auto" hangingPunct="1">
              <a:spcAft>
                <a:spcPts val="0"/>
              </a:spcAft>
              <a:defRPr/>
            </a:pPr>
            <a:r>
              <a:rPr smtClean="0"/>
              <a:t>By Lowering Taxes</a:t>
            </a:r>
            <a:endParaRPr dirty="0"/>
          </a:p>
        </p:txBody>
      </p:sp>
      <p:sp>
        <p:nvSpPr>
          <p:cNvPr id="6" name="Text Placeholder 5"/>
          <p:cNvSpPr>
            <a:spLocks noGrp="1"/>
          </p:cNvSpPr>
          <p:nvPr>
            <p:ph type="body" idx="3"/>
          </p:nvPr>
        </p:nvSpPr>
        <p:spPr>
          <a:noFill/>
        </p:spPr>
        <p:txBody>
          <a:bodyPr/>
          <a:lstStyle/>
          <a:p>
            <a:pPr eaLnBrk="1" fontAlgn="auto" hangingPunct="1">
              <a:spcAft>
                <a:spcPts val="0"/>
              </a:spcAft>
              <a:buFont typeface="Wingdings 2"/>
              <a:buNone/>
              <a:defRPr/>
            </a:pPr>
            <a:r>
              <a:rPr lang="en-US" dirty="0" smtClean="0"/>
              <a:t>And Taxing the Upper Class Appropriately...</a:t>
            </a:r>
            <a:endParaRPr lang="en-US" dirty="0"/>
          </a:p>
        </p:txBody>
      </p:sp>
      <p:pic>
        <p:nvPicPr>
          <p:cNvPr id="17414" name="Picture 3"/>
          <p:cNvPicPr>
            <a:picLocks noGrp="1" noChangeAspect="1" noChangeArrowheads="1"/>
          </p:cNvPicPr>
          <p:nvPr>
            <p:ph sz="quarter" idx="4"/>
          </p:nvPr>
        </p:nvPicPr>
        <p:blipFill>
          <a:blip r:embed="rId2"/>
          <a:srcRect/>
          <a:stretch>
            <a:fillRect/>
          </a:stretch>
        </p:blipFill>
        <p:spPr>
          <a:xfrm>
            <a:off x="5029200" y="2209800"/>
            <a:ext cx="3200400" cy="4267200"/>
          </a:xfrm>
        </p:spPr>
      </p:pic>
      <p:pic>
        <p:nvPicPr>
          <p:cNvPr id="17415" name="Picture 4"/>
          <p:cNvPicPr>
            <a:picLocks noGrp="1" noChangeAspect="1" noChangeArrowheads="1"/>
          </p:cNvPicPr>
          <p:nvPr>
            <p:ph sz="half" idx="2"/>
          </p:nvPr>
        </p:nvPicPr>
        <p:blipFill>
          <a:blip r:embed="rId3"/>
          <a:srcRect/>
          <a:stretch>
            <a:fillRect/>
          </a:stretch>
        </p:blipFill>
        <p:spPr>
          <a:xfrm>
            <a:off x="1066800" y="2362200"/>
            <a:ext cx="2895600" cy="3886200"/>
          </a:xfrm>
        </p:spPr>
      </p:pic>
    </p:spTree>
  </p:cSld>
  <p:clrMapOvr>
    <a:masterClrMapping/>
  </p:clrMapOvr>
  <p:transition advTm="5922"/>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25092" y="534405"/>
            <a:ext cx="8229600" cy="1215245"/>
          </a:xfrm>
        </p:spPr>
        <p:txBody>
          <a:bodyPr/>
          <a:lstStyle/>
          <a:p>
            <a:pPr eaLnBrk="1" fontAlgn="auto" hangingPunct="1">
              <a:spcAft>
                <a:spcPts val="0"/>
              </a:spcAft>
              <a:defRPr/>
            </a:pPr>
            <a:r>
              <a:rPr sz="2800" smtClean="0"/>
              <a:t>..And By Making Healthcare  More "Affordable" , and "Accessible" For All Of Us.</a:t>
            </a:r>
            <a:endParaRPr sz="2800"/>
          </a:p>
        </p:txBody>
      </p:sp>
      <p:pic>
        <p:nvPicPr>
          <p:cNvPr id="18434" name="Picture 2"/>
          <p:cNvPicPr>
            <a:picLocks noGrp="1" noChangeAspect="1" noChangeArrowheads="1"/>
          </p:cNvPicPr>
          <p:nvPr>
            <p:ph idx="1"/>
          </p:nvPr>
        </p:nvPicPr>
        <p:blipFill>
          <a:blip r:embed="rId2"/>
          <a:srcRect/>
          <a:stretch>
            <a:fillRect/>
          </a:stretch>
        </p:blipFill>
        <p:spPr>
          <a:xfrm>
            <a:off x="2209800" y="1905000"/>
            <a:ext cx="4786313" cy="4343400"/>
          </a:xfrm>
        </p:spPr>
      </p:pic>
    </p:spTree>
  </p:cSld>
  <p:clrMapOvr>
    <a:masterClrMapping/>
  </p:clrMapOvr>
  <p:transition advTm="6062"/>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21254779">
            <a:off x="349003" y="714054"/>
            <a:ext cx="8229600" cy="1295400"/>
          </a:xfrm>
        </p:spPr>
        <p:txBody>
          <a:bodyPr>
            <a:noAutofit/>
          </a:bodyPr>
          <a:lstStyle/>
          <a:p>
            <a:pPr eaLnBrk="1" fontAlgn="auto" hangingPunct="1">
              <a:spcAft>
                <a:spcPts val="0"/>
              </a:spcAft>
              <a:defRPr/>
            </a:pPr>
            <a:r>
              <a:rPr sz="2400" smtClean="0"/>
              <a:t>I Hope That You Are Still Going To Bring The Troops Home From Iraq;Where  A Vast Amount Of Lives Were Lost, And Focus Solely On The "Forgotten" War In Afghanistan In Which You Plan To Capture Those Who Have Threathened Our Country.</a:t>
            </a:r>
            <a:endParaRPr sz="2400"/>
          </a:p>
        </p:txBody>
      </p:sp>
      <p:pic>
        <p:nvPicPr>
          <p:cNvPr id="19458" name="Picture 2"/>
          <p:cNvPicPr>
            <a:picLocks noGrp="1" noChangeAspect="1" noChangeArrowheads="1"/>
          </p:cNvPicPr>
          <p:nvPr>
            <p:ph sz="half" idx="1"/>
          </p:nvPr>
        </p:nvPicPr>
        <p:blipFill>
          <a:blip r:embed="rId2"/>
          <a:srcRect/>
          <a:stretch>
            <a:fillRect/>
          </a:stretch>
        </p:blipFill>
        <p:spPr>
          <a:xfrm>
            <a:off x="457200" y="2286000"/>
            <a:ext cx="4059238" cy="3733800"/>
          </a:xfrm>
        </p:spPr>
      </p:pic>
      <p:pic>
        <p:nvPicPr>
          <p:cNvPr id="19459" name="Picture 3"/>
          <p:cNvPicPr>
            <a:picLocks noGrp="1" noChangeAspect="1" noChangeArrowheads="1"/>
          </p:cNvPicPr>
          <p:nvPr>
            <p:ph sz="half" idx="2"/>
          </p:nvPr>
        </p:nvPicPr>
        <p:blipFill>
          <a:blip r:embed="rId3"/>
          <a:srcRect/>
          <a:stretch>
            <a:fillRect/>
          </a:stretch>
        </p:blipFill>
        <p:spPr>
          <a:xfrm>
            <a:off x="4800600" y="1905000"/>
            <a:ext cx="3848100" cy="2743200"/>
          </a:xfrm>
        </p:spPr>
      </p:pic>
    </p:spTree>
  </p:cSld>
  <p:clrMapOvr>
    <a:masterClrMapping/>
  </p:clrMapOvr>
  <p:transition advTm="5984"/>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2"/>
          </p:nvPr>
        </p:nvSpPr>
        <p:spPr>
          <a:xfrm flipV="1">
            <a:off x="6781800" y="5334000"/>
            <a:ext cx="1984375" cy="304800"/>
          </a:xfrm>
        </p:spPr>
        <p:txBody>
          <a:bodyPr>
            <a:normAutofit fontScale="77500" lnSpcReduction="20000"/>
          </a:bodyPr>
          <a:lstStyle/>
          <a:p>
            <a:pPr eaLnBrk="1" fontAlgn="auto" hangingPunct="1">
              <a:buFont typeface="Wingdings 2"/>
              <a:buNone/>
              <a:defRPr/>
            </a:pPr>
            <a:endParaRPr lang="en-US" dirty="0"/>
          </a:p>
        </p:txBody>
      </p:sp>
      <p:sp>
        <p:nvSpPr>
          <p:cNvPr id="4" name="Title 3"/>
          <p:cNvSpPr>
            <a:spLocks noGrp="1"/>
          </p:cNvSpPr>
          <p:nvPr>
            <p:ph type="title"/>
          </p:nvPr>
        </p:nvSpPr>
        <p:spPr>
          <a:xfrm rot="20914158">
            <a:off x="6824663" y="455613"/>
            <a:ext cx="1981200" cy="2452687"/>
          </a:xfrm>
        </p:spPr>
        <p:txBody>
          <a:bodyPr>
            <a:normAutofit fontScale="90000"/>
          </a:bodyPr>
          <a:lstStyle/>
          <a:p>
            <a:pPr eaLnBrk="1" fontAlgn="auto" hangingPunct="1">
              <a:spcAft>
                <a:spcPts val="0"/>
              </a:spcAft>
              <a:defRPr/>
            </a:pPr>
            <a:r>
              <a:rPr smtClean="0"/>
              <a:t/>
            </a:r>
            <a:br>
              <a:rPr smtClean="0"/>
            </a:br>
            <a:r>
              <a:rPr smtClean="0"/>
              <a:t/>
            </a:r>
            <a:br>
              <a:rPr smtClean="0"/>
            </a:br>
            <a:r>
              <a:rPr smtClean="0"/>
              <a:t/>
            </a:r>
            <a:br>
              <a:rPr smtClean="0"/>
            </a:br>
            <a:r>
              <a:rPr smtClean="0"/>
              <a:t/>
            </a:r>
            <a:br>
              <a:rPr smtClean="0"/>
            </a:br>
            <a:r>
              <a:rPr smtClean="0"/>
              <a:t/>
            </a:r>
            <a:br>
              <a:rPr smtClean="0"/>
            </a:br>
            <a:r>
              <a:rPr smtClean="0"/>
              <a:t/>
            </a:r>
            <a:br>
              <a:rPr smtClean="0"/>
            </a:br>
            <a:r>
              <a:rPr smtClean="0"/>
              <a:t/>
            </a:r>
            <a:br>
              <a:rPr smtClean="0"/>
            </a:br>
            <a:r>
              <a:rPr smtClean="0"/>
              <a:t/>
            </a:r>
            <a:br>
              <a:rPr smtClean="0"/>
            </a:br>
            <a:r>
              <a:rPr smtClean="0"/>
              <a:t/>
            </a:r>
            <a:br>
              <a:rPr smtClean="0"/>
            </a:br>
            <a:r>
              <a:rPr smtClean="0"/>
              <a:t/>
            </a:r>
            <a:br>
              <a:rPr smtClean="0"/>
            </a:br>
            <a:r>
              <a:rPr smtClean="0"/>
              <a:t/>
            </a:r>
            <a:br>
              <a:rPr smtClean="0"/>
            </a:br>
            <a:r>
              <a:rPr smtClean="0"/>
              <a:t/>
            </a:r>
            <a:br>
              <a:rPr smtClean="0"/>
            </a:br>
            <a:r>
              <a:rPr smtClean="0"/>
              <a:t>What I  Am Concerned About The Most Is The Promises You Made About the Economy....</a:t>
            </a:r>
            <a:endParaRPr dirty="0"/>
          </a:p>
        </p:txBody>
      </p:sp>
      <p:pic>
        <p:nvPicPr>
          <p:cNvPr id="20483" name="Picture 4"/>
          <p:cNvPicPr>
            <a:picLocks noGrp="1" noChangeAspect="1" noChangeArrowheads="1"/>
          </p:cNvPicPr>
          <p:nvPr>
            <p:ph sz="quarter" idx="1"/>
          </p:nvPr>
        </p:nvPicPr>
        <p:blipFill>
          <a:blip r:embed="rId2"/>
          <a:srcRect/>
          <a:stretch>
            <a:fillRect/>
          </a:stretch>
        </p:blipFill>
        <p:spPr>
          <a:xfrm>
            <a:off x="1143000" y="1676400"/>
            <a:ext cx="5238750" cy="3657600"/>
          </a:xfrm>
        </p:spPr>
      </p:pic>
    </p:spTree>
  </p:cSld>
  <p:clrMapOvr>
    <a:masterClrMapping/>
  </p:clrMapOvr>
  <p:transition advTm="5984"/>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3733800" cy="5486400"/>
          </a:xfrm>
        </p:spPr>
        <p:txBody>
          <a:bodyPr/>
          <a:lstStyle/>
          <a:p>
            <a:pPr eaLnBrk="1" fontAlgn="auto" hangingPunct="1">
              <a:spcAft>
                <a:spcPts val="0"/>
              </a:spcAft>
              <a:defRPr/>
            </a:pPr>
            <a:r>
              <a:rPr sz="2800" smtClean="0"/>
              <a:t>…And How It Will Get Better In Time. You Said That You Were Going To Achieve This By Creating More Jobs, Giving Tax Relief To Working Class Families, Supporting Small Business, Protecting Against  Mortgage Fraud (those are only a couple of things.)</a:t>
            </a:r>
            <a:endParaRPr sz="2800"/>
          </a:p>
        </p:txBody>
      </p:sp>
      <p:pic>
        <p:nvPicPr>
          <p:cNvPr id="21506" name="Picture 3"/>
          <p:cNvPicPr>
            <a:picLocks noChangeAspect="1" noChangeArrowheads="1"/>
          </p:cNvPicPr>
          <p:nvPr/>
        </p:nvPicPr>
        <p:blipFill>
          <a:blip r:embed="rId2"/>
          <a:srcRect/>
          <a:stretch>
            <a:fillRect/>
          </a:stretch>
        </p:blipFill>
        <p:spPr bwMode="auto">
          <a:xfrm>
            <a:off x="4495800" y="457200"/>
            <a:ext cx="4191000" cy="5886450"/>
          </a:xfrm>
          <a:prstGeom prst="rect">
            <a:avLst/>
          </a:prstGeom>
          <a:noFill/>
          <a:ln w="9525">
            <a:noFill/>
            <a:miter lim="800000"/>
            <a:headEnd/>
            <a:tailEnd/>
          </a:ln>
        </p:spPr>
      </p:pic>
    </p:spTree>
  </p:cSld>
  <p:clrMapOvr>
    <a:masterClrMapping/>
  </p:clrMapOvr>
  <p:transition advTm="614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153400" cy="4419600"/>
          </a:xfrm>
        </p:spPr>
        <p:txBody>
          <a:bodyPr>
            <a:noAutofit/>
          </a:bodyPr>
          <a:lstStyle/>
          <a:p>
            <a:pPr algn="ctr" eaLnBrk="1" fontAlgn="auto" hangingPunct="1">
              <a:spcAft>
                <a:spcPts val="0"/>
              </a:spcAft>
              <a:defRPr/>
            </a:pPr>
            <a:r>
              <a:rPr sz="9600" smtClean="0"/>
              <a:t>JUST SO YOU KNOW…</a:t>
            </a:r>
            <a:endParaRPr sz="9600"/>
          </a:p>
        </p:txBody>
      </p:sp>
    </p:spTree>
  </p:cSld>
  <p:clrMapOvr>
    <a:masterClrMapping/>
  </p:clrMapOvr>
  <p:transition advTm="5266"/>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21026007">
            <a:off x="581488" y="393907"/>
            <a:ext cx="4750656" cy="5968189"/>
          </a:xfrm>
        </p:spPr>
        <p:txBody>
          <a:bodyPr/>
          <a:lstStyle/>
          <a:p>
            <a:pPr algn="ctr" eaLnBrk="1" fontAlgn="auto" hangingPunct="1">
              <a:spcAft>
                <a:spcPts val="0"/>
              </a:spcAft>
              <a:defRPr/>
            </a:pPr>
            <a:r>
              <a:rPr sz="3600" smtClean="0"/>
              <a:t>…You Are Already In Our Hearts And Homes. Please, Do Not Let Us Down. I Do Not Think That We Can Handle Anymore Disappointment.You Seem To Be Like What We Need To Prosper Again. </a:t>
            </a:r>
            <a:endParaRPr sz="3600"/>
          </a:p>
        </p:txBody>
      </p:sp>
      <p:pic>
        <p:nvPicPr>
          <p:cNvPr id="23554" name="Picture 2"/>
          <p:cNvPicPr>
            <a:picLocks noChangeAspect="1" noChangeArrowheads="1"/>
          </p:cNvPicPr>
          <p:nvPr/>
        </p:nvPicPr>
        <p:blipFill>
          <a:blip r:embed="rId2"/>
          <a:srcRect/>
          <a:stretch>
            <a:fillRect/>
          </a:stretch>
        </p:blipFill>
        <p:spPr bwMode="auto">
          <a:xfrm>
            <a:off x="5334000" y="742950"/>
            <a:ext cx="3352800" cy="5238750"/>
          </a:xfrm>
          <a:prstGeom prst="rect">
            <a:avLst/>
          </a:prstGeom>
          <a:noFill/>
          <a:ln w="9525">
            <a:noFill/>
            <a:miter lim="800000"/>
            <a:headEnd/>
            <a:tailEnd/>
          </a:ln>
        </p:spPr>
      </p:pic>
    </p:spTree>
  </p:cSld>
  <p:clrMapOvr>
    <a:masterClrMapping/>
  </p:clrMapOvr>
  <p:transition advTm="6125"/>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206</TotalTime>
  <Words>28</Words>
  <Application>Microsoft Office PowerPoint</Application>
  <PresentationFormat>On-screen Show (4:3)</PresentationFormat>
  <Paragraphs>4</Paragraphs>
  <Slides>9</Slides>
  <Notes>1</Notes>
  <HiddenSlides>0</HiddenSlides>
  <MMClips>0</MMClips>
  <ScaleCrop>false</ScaleCrop>
  <HeadingPairs>
    <vt:vector size="6" baseType="variant">
      <vt:variant>
        <vt:lpstr>Fonts Used</vt:lpstr>
      </vt:variant>
      <vt:variant>
        <vt:i4>4</vt:i4>
      </vt:variant>
      <vt:variant>
        <vt:lpstr>Design Template</vt:lpstr>
      </vt:variant>
      <vt:variant>
        <vt:i4>4</vt:i4>
      </vt:variant>
      <vt:variant>
        <vt:lpstr>Slide Titles</vt:lpstr>
      </vt:variant>
      <vt:variant>
        <vt:i4>9</vt:i4>
      </vt:variant>
    </vt:vector>
  </HeadingPairs>
  <TitlesOfParts>
    <vt:vector size="17" baseType="lpstr">
      <vt:lpstr>Arial</vt:lpstr>
      <vt:lpstr>Constantia</vt:lpstr>
      <vt:lpstr>Wingdings 2</vt:lpstr>
      <vt:lpstr>Calibri</vt:lpstr>
      <vt:lpstr>Paper</vt:lpstr>
      <vt:lpstr>Paper</vt:lpstr>
      <vt:lpstr>Paper</vt:lpstr>
      <vt:lpstr>Paper</vt:lpstr>
      <vt:lpstr>Slide 1</vt:lpstr>
      <vt:lpstr>Slide 2</vt:lpstr>
      <vt:lpstr>Slide 3</vt:lpstr>
      <vt:lpstr>Slide 4</vt:lpstr>
      <vt:lpstr>Slide 5</vt:lpstr>
      <vt:lpstr>            What I  Am Concerned About The Most Is The Promises You Made About the Economy....</vt:lpstr>
      <vt:lpstr>Slide 7</vt:lpstr>
      <vt:lpstr>Slide 8</vt:lpstr>
      <vt:lpstr>Slide 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Dear Mr. President,</dc:title>
  <dc:creator>Mary McRae</dc:creator>
  <cp:lastModifiedBy>tbarnes</cp:lastModifiedBy>
  <cp:revision>24</cp:revision>
  <dcterms:created xsi:type="dcterms:W3CDTF">2009-01-05T21:27:00Z</dcterms:created>
  <dcterms:modified xsi:type="dcterms:W3CDTF">2009-01-13T21:51:43Z</dcterms:modified>
</cp:coreProperties>
</file>