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vml" ContentType="application/vnd.openxmlformats-officedocument.vmlDrawing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63" r:id="rId3"/>
    <p:sldId id="264" r:id="rId4"/>
    <p:sldId id="261" r:id="rId5"/>
    <p:sldId id="260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866" autoAdjust="0"/>
    <p:restoredTop sz="94660"/>
  </p:normalViewPr>
  <p:slideViewPr>
    <p:cSldViewPr>
      <p:cViewPr varScale="1">
        <p:scale>
          <a:sx n="69" d="100"/>
          <a:sy n="69" d="100"/>
        </p:scale>
        <p:origin x="-3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924252-A227-423B-BEC7-FA6F2C740026}" type="doc">
      <dgm:prSet loTypeId="urn:microsoft.com/office/officeart/2005/8/layout/venn2" loCatId="relationship" qsTypeId="urn:microsoft.com/office/officeart/2005/8/quickstyle/simple1#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DB5670DE-210D-49D0-9E90-1D8AA3F47371}">
      <dgm:prSet phldrT="[Text]" custT="1"/>
      <dgm:spPr/>
      <dgm:t>
        <a:bodyPr/>
        <a:lstStyle/>
        <a:p>
          <a:r>
            <a:rPr lang="en-US" sz="1200" dirty="0" smtClean="0"/>
            <a:t>Illegal people should get legal</a:t>
          </a:r>
          <a:endParaRPr lang="en-US" sz="1200" dirty="0"/>
        </a:p>
      </dgm:t>
    </dgm:pt>
    <dgm:pt modelId="{BC18A096-1E21-4565-BC83-7DCF3E54F2F9}" type="parTrans" cxnId="{541A10D1-8952-4CDB-A2C8-A0F0FEF1FE11}">
      <dgm:prSet/>
      <dgm:spPr/>
      <dgm:t>
        <a:bodyPr/>
        <a:lstStyle/>
        <a:p>
          <a:endParaRPr lang="en-US"/>
        </a:p>
      </dgm:t>
    </dgm:pt>
    <dgm:pt modelId="{7155FC0C-6AB2-49D9-B808-C6EFE2FEE1CB}" type="sibTrans" cxnId="{541A10D1-8952-4CDB-A2C8-A0F0FEF1FE11}">
      <dgm:prSet/>
      <dgm:spPr/>
      <dgm:t>
        <a:bodyPr/>
        <a:lstStyle/>
        <a:p>
          <a:endParaRPr lang="en-US"/>
        </a:p>
      </dgm:t>
    </dgm:pt>
    <dgm:pt modelId="{FF9F5297-F29A-490E-B534-BF9F55D6C5FE}">
      <dgm:prSet phldrT="[Text]" custT="1"/>
      <dgm:spPr/>
      <dgm:t>
        <a:bodyPr/>
        <a:lstStyle/>
        <a:p>
          <a:r>
            <a:rPr lang="en-US" sz="1200" dirty="0" smtClean="0"/>
            <a:t>They will have no related problems</a:t>
          </a:r>
          <a:endParaRPr lang="en-US" sz="1200" dirty="0"/>
        </a:p>
      </dgm:t>
    </dgm:pt>
    <dgm:pt modelId="{8A1EF0FA-7D82-420A-904E-F6202783BC51}" type="parTrans" cxnId="{E63803A8-C461-453E-81C8-C5D44C6B9F8E}">
      <dgm:prSet/>
      <dgm:spPr/>
      <dgm:t>
        <a:bodyPr/>
        <a:lstStyle/>
        <a:p>
          <a:endParaRPr lang="en-US"/>
        </a:p>
      </dgm:t>
    </dgm:pt>
    <dgm:pt modelId="{51BE13AD-8A8A-4F8A-A4BD-526E4B2A857B}" type="sibTrans" cxnId="{E63803A8-C461-453E-81C8-C5D44C6B9F8E}">
      <dgm:prSet/>
      <dgm:spPr/>
      <dgm:t>
        <a:bodyPr/>
        <a:lstStyle/>
        <a:p>
          <a:endParaRPr lang="en-US"/>
        </a:p>
      </dgm:t>
    </dgm:pt>
    <dgm:pt modelId="{46168383-D58F-4677-9668-361718701828}">
      <dgm:prSet phldrT="[Text]"/>
      <dgm:spPr/>
      <dgm:t>
        <a:bodyPr/>
        <a:lstStyle/>
        <a:p>
          <a:r>
            <a:rPr lang="en-US" dirty="0" smtClean="0"/>
            <a:t>Will get a job</a:t>
          </a:r>
          <a:endParaRPr lang="en-US" dirty="0"/>
        </a:p>
      </dgm:t>
    </dgm:pt>
    <dgm:pt modelId="{21FEB666-F3DF-4352-A2B1-04B3C1021861}" type="parTrans" cxnId="{77309264-433B-4BC6-A63B-3A8D13F6EE6C}">
      <dgm:prSet/>
      <dgm:spPr/>
      <dgm:t>
        <a:bodyPr/>
        <a:lstStyle/>
        <a:p>
          <a:endParaRPr lang="en-US"/>
        </a:p>
      </dgm:t>
    </dgm:pt>
    <dgm:pt modelId="{08349ED4-B53F-4EB1-94A9-CBD201907D0A}" type="sibTrans" cxnId="{77309264-433B-4BC6-A63B-3A8D13F6EE6C}">
      <dgm:prSet/>
      <dgm:spPr/>
      <dgm:t>
        <a:bodyPr/>
        <a:lstStyle/>
        <a:p>
          <a:endParaRPr lang="en-US"/>
        </a:p>
      </dgm:t>
    </dgm:pt>
    <dgm:pt modelId="{17D8BC41-F64F-4C53-8B8B-940A9725B000}">
      <dgm:prSet phldrT="[Text]"/>
      <dgm:spPr/>
      <dgm:t>
        <a:bodyPr/>
        <a:lstStyle/>
        <a:p>
          <a:r>
            <a:rPr lang="en-US" dirty="0" smtClean="0"/>
            <a:t>They will have money for there basic needs</a:t>
          </a:r>
          <a:endParaRPr lang="en-US" dirty="0"/>
        </a:p>
      </dgm:t>
    </dgm:pt>
    <dgm:pt modelId="{215D0BF5-5938-4B4D-B73D-FD156D095CFA}" type="parTrans" cxnId="{B42E4D43-848C-4CBC-A14B-F08A474FBAF2}">
      <dgm:prSet/>
      <dgm:spPr/>
      <dgm:t>
        <a:bodyPr/>
        <a:lstStyle/>
        <a:p>
          <a:endParaRPr lang="en-US"/>
        </a:p>
      </dgm:t>
    </dgm:pt>
    <dgm:pt modelId="{18EEDF5D-6513-4824-9FFE-BB02C24DD152}" type="sibTrans" cxnId="{B42E4D43-848C-4CBC-A14B-F08A474FBAF2}">
      <dgm:prSet/>
      <dgm:spPr/>
      <dgm:t>
        <a:bodyPr/>
        <a:lstStyle/>
        <a:p>
          <a:endParaRPr lang="en-US"/>
        </a:p>
      </dgm:t>
    </dgm:pt>
    <dgm:pt modelId="{450F0653-5D54-495B-85C9-C7E14EBF77D3}" type="pres">
      <dgm:prSet presAssocID="{87924252-A227-423B-BEC7-FA6F2C740026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FAE84CA-FEF5-48B4-90F9-42A54D931CE0}" type="pres">
      <dgm:prSet presAssocID="{87924252-A227-423B-BEC7-FA6F2C740026}" presName="comp1" presStyleCnt="0"/>
      <dgm:spPr/>
    </dgm:pt>
    <dgm:pt modelId="{B3E893F3-B816-4869-A4FC-9CCD31F957B4}" type="pres">
      <dgm:prSet presAssocID="{87924252-A227-423B-BEC7-FA6F2C740026}" presName="circle1" presStyleLbl="node1" presStyleIdx="0" presStyleCnt="4"/>
      <dgm:spPr/>
      <dgm:t>
        <a:bodyPr/>
        <a:lstStyle/>
        <a:p>
          <a:endParaRPr lang="en-US"/>
        </a:p>
      </dgm:t>
    </dgm:pt>
    <dgm:pt modelId="{E7104CD1-F7B7-4552-BF1D-485F03AF8837}" type="pres">
      <dgm:prSet presAssocID="{87924252-A227-423B-BEC7-FA6F2C740026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A16874-1725-42A5-BD02-DD0B8BC4EAF6}" type="pres">
      <dgm:prSet presAssocID="{87924252-A227-423B-BEC7-FA6F2C740026}" presName="comp2" presStyleCnt="0"/>
      <dgm:spPr/>
    </dgm:pt>
    <dgm:pt modelId="{C230A3BC-1C32-48AC-9119-E87436CB01B7}" type="pres">
      <dgm:prSet presAssocID="{87924252-A227-423B-BEC7-FA6F2C740026}" presName="circle2" presStyleLbl="node1" presStyleIdx="1" presStyleCnt="4"/>
      <dgm:spPr/>
      <dgm:t>
        <a:bodyPr/>
        <a:lstStyle/>
        <a:p>
          <a:endParaRPr lang="en-US"/>
        </a:p>
      </dgm:t>
    </dgm:pt>
    <dgm:pt modelId="{5E6CD0F6-5856-4AC7-B330-8CFD05B37114}" type="pres">
      <dgm:prSet presAssocID="{87924252-A227-423B-BEC7-FA6F2C740026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CD853-DA0A-4896-ADC1-48860D3D0E54}" type="pres">
      <dgm:prSet presAssocID="{87924252-A227-423B-BEC7-FA6F2C740026}" presName="comp3" presStyleCnt="0"/>
      <dgm:spPr/>
    </dgm:pt>
    <dgm:pt modelId="{8422D389-7E04-40B3-A0F8-08EEA3D723DB}" type="pres">
      <dgm:prSet presAssocID="{87924252-A227-423B-BEC7-FA6F2C740026}" presName="circle3" presStyleLbl="node1" presStyleIdx="2" presStyleCnt="4"/>
      <dgm:spPr/>
      <dgm:t>
        <a:bodyPr/>
        <a:lstStyle/>
        <a:p>
          <a:endParaRPr lang="en-US"/>
        </a:p>
      </dgm:t>
    </dgm:pt>
    <dgm:pt modelId="{96651BF6-523B-43DB-A791-07ECDA573963}" type="pres">
      <dgm:prSet presAssocID="{87924252-A227-423B-BEC7-FA6F2C740026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297E6D-5124-4D01-A581-FD6AA207BA45}" type="pres">
      <dgm:prSet presAssocID="{87924252-A227-423B-BEC7-FA6F2C740026}" presName="comp4" presStyleCnt="0"/>
      <dgm:spPr/>
    </dgm:pt>
    <dgm:pt modelId="{2AD0B0E3-DF0D-4A3B-8AB2-0F410120118F}" type="pres">
      <dgm:prSet presAssocID="{87924252-A227-423B-BEC7-FA6F2C740026}" presName="circle4" presStyleLbl="node1" presStyleIdx="3" presStyleCnt="4"/>
      <dgm:spPr/>
      <dgm:t>
        <a:bodyPr/>
        <a:lstStyle/>
        <a:p>
          <a:endParaRPr lang="en-US"/>
        </a:p>
      </dgm:t>
    </dgm:pt>
    <dgm:pt modelId="{492D2F7E-D7CC-4023-900F-10A74B713B0D}" type="pres">
      <dgm:prSet presAssocID="{87924252-A227-423B-BEC7-FA6F2C740026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67B208-B3A4-43B4-97E1-BB06A21FE090}" type="presOf" srcId="{FF9F5297-F29A-490E-B534-BF9F55D6C5FE}" destId="{5E6CD0F6-5856-4AC7-B330-8CFD05B37114}" srcOrd="1" destOrd="0" presId="urn:microsoft.com/office/officeart/2005/8/layout/venn2"/>
    <dgm:cxn modelId="{3D740D4D-D146-4FC3-8CC2-C7CACD289A9D}" type="presOf" srcId="{17D8BC41-F64F-4C53-8B8B-940A9725B000}" destId="{2AD0B0E3-DF0D-4A3B-8AB2-0F410120118F}" srcOrd="0" destOrd="0" presId="urn:microsoft.com/office/officeart/2005/8/layout/venn2"/>
    <dgm:cxn modelId="{4F08D974-94DC-4C5E-9DD4-D38B36E8C4A4}" type="presOf" srcId="{17D8BC41-F64F-4C53-8B8B-940A9725B000}" destId="{492D2F7E-D7CC-4023-900F-10A74B713B0D}" srcOrd="1" destOrd="0" presId="urn:microsoft.com/office/officeart/2005/8/layout/venn2"/>
    <dgm:cxn modelId="{B42E4D43-848C-4CBC-A14B-F08A474FBAF2}" srcId="{87924252-A227-423B-BEC7-FA6F2C740026}" destId="{17D8BC41-F64F-4C53-8B8B-940A9725B000}" srcOrd="3" destOrd="0" parTransId="{215D0BF5-5938-4B4D-B73D-FD156D095CFA}" sibTransId="{18EEDF5D-6513-4824-9FFE-BB02C24DD152}"/>
    <dgm:cxn modelId="{8B63B610-8FDA-4B60-9674-6506B1D8638B}" type="presOf" srcId="{DB5670DE-210D-49D0-9E90-1D8AA3F47371}" destId="{B3E893F3-B816-4869-A4FC-9CCD31F957B4}" srcOrd="0" destOrd="0" presId="urn:microsoft.com/office/officeart/2005/8/layout/venn2"/>
    <dgm:cxn modelId="{88D64153-A625-4461-BBC6-C979BE05D24D}" type="presOf" srcId="{FF9F5297-F29A-490E-B534-BF9F55D6C5FE}" destId="{C230A3BC-1C32-48AC-9119-E87436CB01B7}" srcOrd="0" destOrd="0" presId="urn:microsoft.com/office/officeart/2005/8/layout/venn2"/>
    <dgm:cxn modelId="{4FBBD7C6-BDB8-4E34-962F-573B8668F394}" type="presOf" srcId="{87924252-A227-423B-BEC7-FA6F2C740026}" destId="{450F0653-5D54-495B-85C9-C7E14EBF77D3}" srcOrd="0" destOrd="0" presId="urn:microsoft.com/office/officeart/2005/8/layout/venn2"/>
    <dgm:cxn modelId="{E63803A8-C461-453E-81C8-C5D44C6B9F8E}" srcId="{87924252-A227-423B-BEC7-FA6F2C740026}" destId="{FF9F5297-F29A-490E-B534-BF9F55D6C5FE}" srcOrd="1" destOrd="0" parTransId="{8A1EF0FA-7D82-420A-904E-F6202783BC51}" sibTransId="{51BE13AD-8A8A-4F8A-A4BD-526E4B2A857B}"/>
    <dgm:cxn modelId="{40E7977C-83F8-4E7B-84BC-1B497965F589}" type="presOf" srcId="{46168383-D58F-4677-9668-361718701828}" destId="{8422D389-7E04-40B3-A0F8-08EEA3D723DB}" srcOrd="0" destOrd="0" presId="urn:microsoft.com/office/officeart/2005/8/layout/venn2"/>
    <dgm:cxn modelId="{ED8ED461-4CEE-4648-A344-2FB3269E9B8A}" type="presOf" srcId="{46168383-D58F-4677-9668-361718701828}" destId="{96651BF6-523B-43DB-A791-07ECDA573963}" srcOrd="1" destOrd="0" presId="urn:microsoft.com/office/officeart/2005/8/layout/venn2"/>
    <dgm:cxn modelId="{E3FD5CEE-59FE-4965-8D17-EA9D06881ABC}" type="presOf" srcId="{DB5670DE-210D-49D0-9E90-1D8AA3F47371}" destId="{E7104CD1-F7B7-4552-BF1D-485F03AF8837}" srcOrd="1" destOrd="0" presId="urn:microsoft.com/office/officeart/2005/8/layout/venn2"/>
    <dgm:cxn modelId="{77309264-433B-4BC6-A63B-3A8D13F6EE6C}" srcId="{87924252-A227-423B-BEC7-FA6F2C740026}" destId="{46168383-D58F-4677-9668-361718701828}" srcOrd="2" destOrd="0" parTransId="{21FEB666-F3DF-4352-A2B1-04B3C1021861}" sibTransId="{08349ED4-B53F-4EB1-94A9-CBD201907D0A}"/>
    <dgm:cxn modelId="{541A10D1-8952-4CDB-A2C8-A0F0FEF1FE11}" srcId="{87924252-A227-423B-BEC7-FA6F2C740026}" destId="{DB5670DE-210D-49D0-9E90-1D8AA3F47371}" srcOrd="0" destOrd="0" parTransId="{BC18A096-1E21-4565-BC83-7DCF3E54F2F9}" sibTransId="{7155FC0C-6AB2-49D9-B808-C6EFE2FEE1CB}"/>
    <dgm:cxn modelId="{0B4B9148-D6F8-435E-B60D-C58B681F09AF}" type="presParOf" srcId="{450F0653-5D54-495B-85C9-C7E14EBF77D3}" destId="{DFAE84CA-FEF5-48B4-90F9-42A54D931CE0}" srcOrd="0" destOrd="0" presId="urn:microsoft.com/office/officeart/2005/8/layout/venn2"/>
    <dgm:cxn modelId="{F40BA056-7D52-499A-A9F2-84BE423000C3}" type="presParOf" srcId="{DFAE84CA-FEF5-48B4-90F9-42A54D931CE0}" destId="{B3E893F3-B816-4869-A4FC-9CCD31F957B4}" srcOrd="0" destOrd="0" presId="urn:microsoft.com/office/officeart/2005/8/layout/venn2"/>
    <dgm:cxn modelId="{625D447E-0560-48B7-9256-3EA1E1CF4DE2}" type="presParOf" srcId="{DFAE84CA-FEF5-48B4-90F9-42A54D931CE0}" destId="{E7104CD1-F7B7-4552-BF1D-485F03AF8837}" srcOrd="1" destOrd="0" presId="urn:microsoft.com/office/officeart/2005/8/layout/venn2"/>
    <dgm:cxn modelId="{F04E5A85-ABE8-42FE-A510-D497940E5A14}" type="presParOf" srcId="{450F0653-5D54-495B-85C9-C7E14EBF77D3}" destId="{15A16874-1725-42A5-BD02-DD0B8BC4EAF6}" srcOrd="1" destOrd="0" presId="urn:microsoft.com/office/officeart/2005/8/layout/venn2"/>
    <dgm:cxn modelId="{C1123A43-C00E-4985-A36E-84BEC48E9B6B}" type="presParOf" srcId="{15A16874-1725-42A5-BD02-DD0B8BC4EAF6}" destId="{C230A3BC-1C32-48AC-9119-E87436CB01B7}" srcOrd="0" destOrd="0" presId="urn:microsoft.com/office/officeart/2005/8/layout/venn2"/>
    <dgm:cxn modelId="{686F0ACE-6B08-462F-9395-5C71B58C7800}" type="presParOf" srcId="{15A16874-1725-42A5-BD02-DD0B8BC4EAF6}" destId="{5E6CD0F6-5856-4AC7-B330-8CFD05B37114}" srcOrd="1" destOrd="0" presId="urn:microsoft.com/office/officeart/2005/8/layout/venn2"/>
    <dgm:cxn modelId="{6CEFEE08-FEB8-4D45-947E-1458C11A338D}" type="presParOf" srcId="{450F0653-5D54-495B-85C9-C7E14EBF77D3}" destId="{18DCD853-DA0A-4896-ADC1-48860D3D0E54}" srcOrd="2" destOrd="0" presId="urn:microsoft.com/office/officeart/2005/8/layout/venn2"/>
    <dgm:cxn modelId="{1ACDFC69-7C00-434E-B26C-18DC67D03532}" type="presParOf" srcId="{18DCD853-DA0A-4896-ADC1-48860D3D0E54}" destId="{8422D389-7E04-40B3-A0F8-08EEA3D723DB}" srcOrd="0" destOrd="0" presId="urn:microsoft.com/office/officeart/2005/8/layout/venn2"/>
    <dgm:cxn modelId="{15FB1C30-9481-40B5-9AE6-96582376919C}" type="presParOf" srcId="{18DCD853-DA0A-4896-ADC1-48860D3D0E54}" destId="{96651BF6-523B-43DB-A791-07ECDA573963}" srcOrd="1" destOrd="0" presId="urn:microsoft.com/office/officeart/2005/8/layout/venn2"/>
    <dgm:cxn modelId="{61108FDA-F3EE-429D-89BD-A97581298515}" type="presParOf" srcId="{450F0653-5D54-495B-85C9-C7E14EBF77D3}" destId="{DA297E6D-5124-4D01-A581-FD6AA207BA45}" srcOrd="3" destOrd="0" presId="urn:microsoft.com/office/officeart/2005/8/layout/venn2"/>
    <dgm:cxn modelId="{093956DD-04AF-4564-B43E-9D602A54B68C}" type="presParOf" srcId="{DA297E6D-5124-4D01-A581-FD6AA207BA45}" destId="{2AD0B0E3-DF0D-4A3B-8AB2-0F410120118F}" srcOrd="0" destOrd="0" presId="urn:microsoft.com/office/officeart/2005/8/layout/venn2"/>
    <dgm:cxn modelId="{3AE8C21B-05A1-4D0F-AAF5-060F2CE000FF}" type="presParOf" srcId="{DA297E6D-5124-4D01-A581-FD6AA207BA45}" destId="{492D2F7E-D7CC-4023-900F-10A74B713B0D}" srcOrd="1" destOrd="0" presId="urn:microsoft.com/office/officeart/2005/8/layout/ven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CD02BD-9A24-4D2F-92C0-EF7EB74C9A6C}" type="doc">
      <dgm:prSet loTypeId="urn:microsoft.com/office/officeart/2005/8/layout/arrow5" loCatId="relationship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63F23C2F-ED48-4AFC-899A-56B156370EB6}">
      <dgm:prSet phldrT="[Text]"/>
      <dgm:spPr/>
      <dgm:t>
        <a:bodyPr/>
        <a:lstStyle/>
        <a:p>
          <a:r>
            <a:rPr lang="en-US" dirty="0" smtClean="0"/>
            <a:t>The health insurance now and the students can’t pay that much</a:t>
          </a:r>
          <a:endParaRPr lang="en-US" dirty="0"/>
        </a:p>
      </dgm:t>
    </dgm:pt>
    <dgm:pt modelId="{7C93990E-F385-46CA-BFD3-3535872E193E}" type="parTrans" cxnId="{3049E590-5969-481C-B6B9-739DFAB82AF9}">
      <dgm:prSet/>
      <dgm:spPr/>
      <dgm:t>
        <a:bodyPr/>
        <a:lstStyle/>
        <a:p>
          <a:endParaRPr lang="en-US"/>
        </a:p>
      </dgm:t>
    </dgm:pt>
    <dgm:pt modelId="{30E9DE97-CDBB-4B1D-93A7-1B3157CFB941}" type="sibTrans" cxnId="{3049E590-5969-481C-B6B9-739DFAB82AF9}">
      <dgm:prSet/>
      <dgm:spPr/>
      <dgm:t>
        <a:bodyPr/>
        <a:lstStyle/>
        <a:p>
          <a:endParaRPr lang="en-US"/>
        </a:p>
      </dgm:t>
    </dgm:pt>
    <dgm:pt modelId="{1D7A3979-B88B-41D9-809D-37A78B0A4A70}">
      <dgm:prSet phldrT="[Text]"/>
      <dgm:spPr/>
      <dgm:t>
        <a:bodyPr/>
        <a:lstStyle/>
        <a:p>
          <a:r>
            <a:rPr lang="en-US" dirty="0" smtClean="0"/>
            <a:t>It should be less money and all or as much of the student that can covers should get the insurance</a:t>
          </a:r>
          <a:endParaRPr lang="en-US" dirty="0"/>
        </a:p>
      </dgm:t>
    </dgm:pt>
    <dgm:pt modelId="{6BC4C47B-1A20-4DD1-AEB5-1130773B7805}" type="parTrans" cxnId="{79F757DF-D2D1-48CD-A26C-469097CBD56C}">
      <dgm:prSet/>
      <dgm:spPr/>
      <dgm:t>
        <a:bodyPr/>
        <a:lstStyle/>
        <a:p>
          <a:endParaRPr lang="en-US"/>
        </a:p>
      </dgm:t>
    </dgm:pt>
    <dgm:pt modelId="{2F81E225-5D14-4EEB-A801-B6F2C002FDEC}" type="sibTrans" cxnId="{79F757DF-D2D1-48CD-A26C-469097CBD56C}">
      <dgm:prSet/>
      <dgm:spPr/>
      <dgm:t>
        <a:bodyPr/>
        <a:lstStyle/>
        <a:p>
          <a:endParaRPr lang="en-US"/>
        </a:p>
      </dgm:t>
    </dgm:pt>
    <dgm:pt modelId="{7C280E4C-222F-4E16-9E61-C68812108811}" type="pres">
      <dgm:prSet presAssocID="{CCCD02BD-9A24-4D2F-92C0-EF7EB74C9A6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103F445-0720-4C46-B886-AE669ECC70BC}" type="pres">
      <dgm:prSet presAssocID="{63F23C2F-ED48-4AFC-899A-56B156370EB6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897F02-3BA8-4CA9-989B-3D81570A7BBD}" type="pres">
      <dgm:prSet presAssocID="{1D7A3979-B88B-41D9-809D-37A78B0A4A70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49E590-5969-481C-B6B9-739DFAB82AF9}" srcId="{CCCD02BD-9A24-4D2F-92C0-EF7EB74C9A6C}" destId="{63F23C2F-ED48-4AFC-899A-56B156370EB6}" srcOrd="0" destOrd="0" parTransId="{7C93990E-F385-46CA-BFD3-3535872E193E}" sibTransId="{30E9DE97-CDBB-4B1D-93A7-1B3157CFB941}"/>
    <dgm:cxn modelId="{79F757DF-D2D1-48CD-A26C-469097CBD56C}" srcId="{CCCD02BD-9A24-4D2F-92C0-EF7EB74C9A6C}" destId="{1D7A3979-B88B-41D9-809D-37A78B0A4A70}" srcOrd="1" destOrd="0" parTransId="{6BC4C47B-1A20-4DD1-AEB5-1130773B7805}" sibTransId="{2F81E225-5D14-4EEB-A801-B6F2C002FDEC}"/>
    <dgm:cxn modelId="{D832E5DC-1662-48CF-B466-3BC36D4EA92B}" type="presOf" srcId="{CCCD02BD-9A24-4D2F-92C0-EF7EB74C9A6C}" destId="{7C280E4C-222F-4E16-9E61-C68812108811}" srcOrd="0" destOrd="0" presId="urn:microsoft.com/office/officeart/2005/8/layout/arrow5"/>
    <dgm:cxn modelId="{EC3E1343-D68E-48D3-A52C-4C31F2260C9E}" type="presOf" srcId="{63F23C2F-ED48-4AFC-899A-56B156370EB6}" destId="{7103F445-0720-4C46-B886-AE669ECC70BC}" srcOrd="0" destOrd="0" presId="urn:microsoft.com/office/officeart/2005/8/layout/arrow5"/>
    <dgm:cxn modelId="{48B584F1-D4DA-47B7-AE6D-519609FE4239}" type="presOf" srcId="{1D7A3979-B88B-41D9-809D-37A78B0A4A70}" destId="{E1897F02-3BA8-4CA9-989B-3D81570A7BBD}" srcOrd="0" destOrd="0" presId="urn:microsoft.com/office/officeart/2005/8/layout/arrow5"/>
    <dgm:cxn modelId="{AFE6313A-A0F0-407C-993B-05B2F56F43CD}" type="presParOf" srcId="{7C280E4C-222F-4E16-9E61-C68812108811}" destId="{7103F445-0720-4C46-B886-AE669ECC70BC}" srcOrd="0" destOrd="0" presId="urn:microsoft.com/office/officeart/2005/8/layout/arrow5"/>
    <dgm:cxn modelId="{B9718022-F77B-40ED-941B-70B8657AED42}" type="presParOf" srcId="{7C280E4C-222F-4E16-9E61-C68812108811}" destId="{E1897F02-3BA8-4CA9-989B-3D81570A7BBD}" srcOrd="1" destOrd="0" presId="urn:microsoft.com/office/officeart/2005/8/layout/arrow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B38100-5791-4DB4-BF2C-ACD260B7C839}" type="doc">
      <dgm:prSet loTypeId="urn:microsoft.com/office/officeart/2005/8/layout/gear1" loCatId="process" qsTypeId="urn:microsoft.com/office/officeart/2005/8/quickstyle/simple1#3" qsCatId="simple" csTypeId="urn:microsoft.com/office/officeart/2005/8/colors/accent1_2#2" csCatId="accent1" phldr="1"/>
      <dgm:spPr/>
    </dgm:pt>
    <dgm:pt modelId="{3387189E-6321-4DB2-8D2D-AF46FFD70A88}">
      <dgm:prSet phldrT="[Text]"/>
      <dgm:spPr/>
      <dgm:t>
        <a:bodyPr/>
        <a:lstStyle/>
        <a:p>
          <a:r>
            <a:rPr lang="en-US" dirty="0" smtClean="0"/>
            <a:t>Student should get the insurance</a:t>
          </a:r>
          <a:endParaRPr lang="en-US" dirty="0"/>
        </a:p>
      </dgm:t>
    </dgm:pt>
    <dgm:pt modelId="{305DD545-A126-4706-BBC4-C653D6F66284}" type="parTrans" cxnId="{B989F571-F47F-406C-9F91-2F8FBA8EA1DE}">
      <dgm:prSet/>
      <dgm:spPr/>
      <dgm:t>
        <a:bodyPr/>
        <a:lstStyle/>
        <a:p>
          <a:endParaRPr lang="en-US"/>
        </a:p>
      </dgm:t>
    </dgm:pt>
    <dgm:pt modelId="{E69D250F-7DF4-4E22-B01E-4D01AB47CC23}" type="sibTrans" cxnId="{B989F571-F47F-406C-9F91-2F8FBA8EA1DE}">
      <dgm:prSet/>
      <dgm:spPr/>
      <dgm:t>
        <a:bodyPr/>
        <a:lstStyle/>
        <a:p>
          <a:endParaRPr lang="en-US" dirty="0"/>
        </a:p>
      </dgm:t>
    </dgm:pt>
    <dgm:pt modelId="{4D02A6CD-F467-4A04-9840-4A6F96B52D4B}">
      <dgm:prSet phldrT="[Text]"/>
      <dgm:spPr/>
      <dgm:t>
        <a:bodyPr/>
        <a:lstStyle/>
        <a:p>
          <a:r>
            <a:rPr lang="en-US" dirty="0" smtClean="0"/>
            <a:t>If they get injured can save money</a:t>
          </a:r>
          <a:endParaRPr lang="en-US" dirty="0"/>
        </a:p>
      </dgm:t>
    </dgm:pt>
    <dgm:pt modelId="{96B76B75-BE9A-4E68-A15C-8E5F87A6BF52}" type="parTrans" cxnId="{11B3BCAE-7F5B-4C42-9962-396A288876D6}">
      <dgm:prSet/>
      <dgm:spPr/>
      <dgm:t>
        <a:bodyPr/>
        <a:lstStyle/>
        <a:p>
          <a:endParaRPr lang="en-US"/>
        </a:p>
      </dgm:t>
    </dgm:pt>
    <dgm:pt modelId="{11183906-DBAC-4E45-9043-82D2F688CD7A}" type="sibTrans" cxnId="{11B3BCAE-7F5B-4C42-9962-396A288876D6}">
      <dgm:prSet/>
      <dgm:spPr/>
      <dgm:t>
        <a:bodyPr/>
        <a:lstStyle/>
        <a:p>
          <a:endParaRPr lang="en-US" dirty="0"/>
        </a:p>
      </dgm:t>
    </dgm:pt>
    <dgm:pt modelId="{2C4ADE6D-FD42-4BC4-BA71-3072EE2A1B0D}">
      <dgm:prSet phldrT="[Text]"/>
      <dgm:spPr/>
      <dgm:t>
        <a:bodyPr/>
        <a:lstStyle/>
        <a:p>
          <a:r>
            <a:rPr lang="en-US" dirty="0" smtClean="0"/>
            <a:t>And then people should afford it.</a:t>
          </a:r>
          <a:endParaRPr lang="en-US" dirty="0"/>
        </a:p>
      </dgm:t>
    </dgm:pt>
    <dgm:pt modelId="{A9DB17A1-FF55-46BF-BC8F-7501D1156470}" type="parTrans" cxnId="{E8180826-FF4B-45BA-825B-B90B326E12B4}">
      <dgm:prSet/>
      <dgm:spPr/>
      <dgm:t>
        <a:bodyPr/>
        <a:lstStyle/>
        <a:p>
          <a:endParaRPr lang="en-US"/>
        </a:p>
      </dgm:t>
    </dgm:pt>
    <dgm:pt modelId="{59FAB87A-B277-4919-A3D3-C50324FBE767}" type="sibTrans" cxnId="{E8180826-FF4B-45BA-825B-B90B326E12B4}">
      <dgm:prSet/>
      <dgm:spPr/>
      <dgm:t>
        <a:bodyPr/>
        <a:lstStyle/>
        <a:p>
          <a:endParaRPr lang="en-US" dirty="0"/>
        </a:p>
      </dgm:t>
    </dgm:pt>
    <dgm:pt modelId="{555B0207-AB75-438E-98B9-1A2773AD8D3D}" type="pres">
      <dgm:prSet presAssocID="{A5B38100-5791-4DB4-BF2C-ACD260B7C839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44FD5C9-88EE-4753-92B4-B7089BC3EA06}" type="pres">
      <dgm:prSet presAssocID="{3387189E-6321-4DB2-8D2D-AF46FFD70A8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80D097-8579-42DA-96D9-7BAC8912F81F}" type="pres">
      <dgm:prSet presAssocID="{3387189E-6321-4DB2-8D2D-AF46FFD70A88}" presName="gear1srcNode" presStyleLbl="node1" presStyleIdx="0" presStyleCnt="3"/>
      <dgm:spPr/>
      <dgm:t>
        <a:bodyPr/>
        <a:lstStyle/>
        <a:p>
          <a:endParaRPr lang="en-US"/>
        </a:p>
      </dgm:t>
    </dgm:pt>
    <dgm:pt modelId="{DF2ED2E4-9016-4378-BF79-393A59C1348E}" type="pres">
      <dgm:prSet presAssocID="{3387189E-6321-4DB2-8D2D-AF46FFD70A88}" presName="gear1dstNode" presStyleLbl="node1" presStyleIdx="0" presStyleCnt="3"/>
      <dgm:spPr/>
      <dgm:t>
        <a:bodyPr/>
        <a:lstStyle/>
        <a:p>
          <a:endParaRPr lang="en-US"/>
        </a:p>
      </dgm:t>
    </dgm:pt>
    <dgm:pt modelId="{B6BFD649-D8F7-4352-BB3A-AF6D19689934}" type="pres">
      <dgm:prSet presAssocID="{4D02A6CD-F467-4A04-9840-4A6F96B52D4B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9A6DAA-866F-4019-A0A5-409A9F06653F}" type="pres">
      <dgm:prSet presAssocID="{4D02A6CD-F467-4A04-9840-4A6F96B52D4B}" presName="gear2srcNode" presStyleLbl="node1" presStyleIdx="1" presStyleCnt="3"/>
      <dgm:spPr/>
      <dgm:t>
        <a:bodyPr/>
        <a:lstStyle/>
        <a:p>
          <a:endParaRPr lang="en-US"/>
        </a:p>
      </dgm:t>
    </dgm:pt>
    <dgm:pt modelId="{07295BC5-AA4F-4F31-B968-2BDBBD1F9650}" type="pres">
      <dgm:prSet presAssocID="{4D02A6CD-F467-4A04-9840-4A6F96B52D4B}" presName="gear2dstNode" presStyleLbl="node1" presStyleIdx="1" presStyleCnt="3"/>
      <dgm:spPr/>
      <dgm:t>
        <a:bodyPr/>
        <a:lstStyle/>
        <a:p>
          <a:endParaRPr lang="en-US"/>
        </a:p>
      </dgm:t>
    </dgm:pt>
    <dgm:pt modelId="{CA1F745D-BF43-48B9-B6EB-4C72DC52C833}" type="pres">
      <dgm:prSet presAssocID="{2C4ADE6D-FD42-4BC4-BA71-3072EE2A1B0D}" presName="gear3" presStyleLbl="node1" presStyleIdx="2" presStyleCnt="3"/>
      <dgm:spPr/>
      <dgm:t>
        <a:bodyPr/>
        <a:lstStyle/>
        <a:p>
          <a:endParaRPr lang="en-US"/>
        </a:p>
      </dgm:t>
    </dgm:pt>
    <dgm:pt modelId="{686F2EBE-B183-41EB-BF2A-583651195601}" type="pres">
      <dgm:prSet presAssocID="{2C4ADE6D-FD42-4BC4-BA71-3072EE2A1B0D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F54E01-9B89-45D2-8CFE-719E7AFC81C0}" type="pres">
      <dgm:prSet presAssocID="{2C4ADE6D-FD42-4BC4-BA71-3072EE2A1B0D}" presName="gear3srcNode" presStyleLbl="node1" presStyleIdx="2" presStyleCnt="3"/>
      <dgm:spPr/>
      <dgm:t>
        <a:bodyPr/>
        <a:lstStyle/>
        <a:p>
          <a:endParaRPr lang="en-US"/>
        </a:p>
      </dgm:t>
    </dgm:pt>
    <dgm:pt modelId="{A5AECD31-871D-4B3A-87FF-24E8183B330B}" type="pres">
      <dgm:prSet presAssocID="{2C4ADE6D-FD42-4BC4-BA71-3072EE2A1B0D}" presName="gear3dstNode" presStyleLbl="node1" presStyleIdx="2" presStyleCnt="3"/>
      <dgm:spPr/>
      <dgm:t>
        <a:bodyPr/>
        <a:lstStyle/>
        <a:p>
          <a:endParaRPr lang="en-US"/>
        </a:p>
      </dgm:t>
    </dgm:pt>
    <dgm:pt modelId="{FE090886-29D4-4A29-AA3B-E5E0F28BACEA}" type="pres">
      <dgm:prSet presAssocID="{E69D250F-7DF4-4E22-B01E-4D01AB47CC23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DB484BF-EB4B-4C90-B957-3D5D619C4040}" type="pres">
      <dgm:prSet presAssocID="{11183906-DBAC-4E45-9043-82D2F688CD7A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B772AEC7-90E5-45B0-B280-5E1989DF9644}" type="pres">
      <dgm:prSet presAssocID="{59FAB87A-B277-4919-A3D3-C50324FBE767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5B6646C3-FFF3-4F10-A4F4-D63D20467A24}" type="presOf" srcId="{2C4ADE6D-FD42-4BC4-BA71-3072EE2A1B0D}" destId="{686F2EBE-B183-41EB-BF2A-583651195601}" srcOrd="1" destOrd="0" presId="urn:microsoft.com/office/officeart/2005/8/layout/gear1"/>
    <dgm:cxn modelId="{911FF95A-E89E-4368-A073-0CA9DC47885D}" type="presOf" srcId="{4D02A6CD-F467-4A04-9840-4A6F96B52D4B}" destId="{07295BC5-AA4F-4F31-B968-2BDBBD1F9650}" srcOrd="2" destOrd="0" presId="urn:microsoft.com/office/officeart/2005/8/layout/gear1"/>
    <dgm:cxn modelId="{6BA203B9-DCE7-4DEE-92AC-B9CB0575C471}" type="presOf" srcId="{59FAB87A-B277-4919-A3D3-C50324FBE767}" destId="{B772AEC7-90E5-45B0-B280-5E1989DF9644}" srcOrd="0" destOrd="0" presId="urn:microsoft.com/office/officeart/2005/8/layout/gear1"/>
    <dgm:cxn modelId="{FBDEE4A9-4BC0-4081-A2BD-5BBCABF4CEC6}" type="presOf" srcId="{3387189E-6321-4DB2-8D2D-AF46FFD70A88}" destId="{C44FD5C9-88EE-4753-92B4-B7089BC3EA06}" srcOrd="0" destOrd="0" presId="urn:microsoft.com/office/officeart/2005/8/layout/gear1"/>
    <dgm:cxn modelId="{11B3BCAE-7F5B-4C42-9962-396A288876D6}" srcId="{A5B38100-5791-4DB4-BF2C-ACD260B7C839}" destId="{4D02A6CD-F467-4A04-9840-4A6F96B52D4B}" srcOrd="1" destOrd="0" parTransId="{96B76B75-BE9A-4E68-A15C-8E5F87A6BF52}" sibTransId="{11183906-DBAC-4E45-9043-82D2F688CD7A}"/>
    <dgm:cxn modelId="{361F59D1-526A-4B95-A2BD-54636936156D}" type="presOf" srcId="{4D02A6CD-F467-4A04-9840-4A6F96B52D4B}" destId="{3F9A6DAA-866F-4019-A0A5-409A9F06653F}" srcOrd="1" destOrd="0" presId="urn:microsoft.com/office/officeart/2005/8/layout/gear1"/>
    <dgm:cxn modelId="{B64FED53-1644-4274-96D9-4438C857F052}" type="presOf" srcId="{E69D250F-7DF4-4E22-B01E-4D01AB47CC23}" destId="{FE090886-29D4-4A29-AA3B-E5E0F28BACEA}" srcOrd="0" destOrd="0" presId="urn:microsoft.com/office/officeart/2005/8/layout/gear1"/>
    <dgm:cxn modelId="{E5D388DD-010F-404C-9619-5627150A64FB}" type="presOf" srcId="{3387189E-6321-4DB2-8D2D-AF46FFD70A88}" destId="{2D80D097-8579-42DA-96D9-7BAC8912F81F}" srcOrd="1" destOrd="0" presId="urn:microsoft.com/office/officeart/2005/8/layout/gear1"/>
    <dgm:cxn modelId="{AA421ECB-717A-4D34-AE22-7EE7ECC1194F}" type="presOf" srcId="{2C4ADE6D-FD42-4BC4-BA71-3072EE2A1B0D}" destId="{CA1F745D-BF43-48B9-B6EB-4C72DC52C833}" srcOrd="0" destOrd="0" presId="urn:microsoft.com/office/officeart/2005/8/layout/gear1"/>
    <dgm:cxn modelId="{7C0DF6B9-BD2F-4E40-B676-C609866647B7}" type="presOf" srcId="{4D02A6CD-F467-4A04-9840-4A6F96B52D4B}" destId="{B6BFD649-D8F7-4352-BB3A-AF6D19689934}" srcOrd="0" destOrd="0" presId="urn:microsoft.com/office/officeart/2005/8/layout/gear1"/>
    <dgm:cxn modelId="{43F8F618-E788-4C3B-9684-750C846ED9EB}" type="presOf" srcId="{3387189E-6321-4DB2-8D2D-AF46FFD70A88}" destId="{DF2ED2E4-9016-4378-BF79-393A59C1348E}" srcOrd="2" destOrd="0" presId="urn:microsoft.com/office/officeart/2005/8/layout/gear1"/>
    <dgm:cxn modelId="{D97937BD-99AD-40A0-B346-83DD8515D25C}" type="presOf" srcId="{2C4ADE6D-FD42-4BC4-BA71-3072EE2A1B0D}" destId="{99F54E01-9B89-45D2-8CFE-719E7AFC81C0}" srcOrd="2" destOrd="0" presId="urn:microsoft.com/office/officeart/2005/8/layout/gear1"/>
    <dgm:cxn modelId="{9238255D-1337-4F28-883D-BC985C173480}" type="presOf" srcId="{11183906-DBAC-4E45-9043-82D2F688CD7A}" destId="{3DB484BF-EB4B-4C90-B957-3D5D619C4040}" srcOrd="0" destOrd="0" presId="urn:microsoft.com/office/officeart/2005/8/layout/gear1"/>
    <dgm:cxn modelId="{B989F571-F47F-406C-9F91-2F8FBA8EA1DE}" srcId="{A5B38100-5791-4DB4-BF2C-ACD260B7C839}" destId="{3387189E-6321-4DB2-8D2D-AF46FFD70A88}" srcOrd="0" destOrd="0" parTransId="{305DD545-A126-4706-BBC4-C653D6F66284}" sibTransId="{E69D250F-7DF4-4E22-B01E-4D01AB47CC23}"/>
    <dgm:cxn modelId="{024ACDE6-10AC-4DFA-A6E4-21FDAC6A369D}" type="presOf" srcId="{2C4ADE6D-FD42-4BC4-BA71-3072EE2A1B0D}" destId="{A5AECD31-871D-4B3A-87FF-24E8183B330B}" srcOrd="3" destOrd="0" presId="urn:microsoft.com/office/officeart/2005/8/layout/gear1"/>
    <dgm:cxn modelId="{11E801AC-AE81-4091-BC52-7858B87A044E}" type="presOf" srcId="{A5B38100-5791-4DB4-BF2C-ACD260B7C839}" destId="{555B0207-AB75-438E-98B9-1A2773AD8D3D}" srcOrd="0" destOrd="0" presId="urn:microsoft.com/office/officeart/2005/8/layout/gear1"/>
    <dgm:cxn modelId="{E8180826-FF4B-45BA-825B-B90B326E12B4}" srcId="{A5B38100-5791-4DB4-BF2C-ACD260B7C839}" destId="{2C4ADE6D-FD42-4BC4-BA71-3072EE2A1B0D}" srcOrd="2" destOrd="0" parTransId="{A9DB17A1-FF55-46BF-BC8F-7501D1156470}" sibTransId="{59FAB87A-B277-4919-A3D3-C50324FBE767}"/>
    <dgm:cxn modelId="{18C5A2AA-F6AF-4572-8860-553CAB6E6B2C}" type="presParOf" srcId="{555B0207-AB75-438E-98B9-1A2773AD8D3D}" destId="{C44FD5C9-88EE-4753-92B4-B7089BC3EA06}" srcOrd="0" destOrd="0" presId="urn:microsoft.com/office/officeart/2005/8/layout/gear1"/>
    <dgm:cxn modelId="{268FDD83-ED2D-4A18-8CFC-30FC2435ED81}" type="presParOf" srcId="{555B0207-AB75-438E-98B9-1A2773AD8D3D}" destId="{2D80D097-8579-42DA-96D9-7BAC8912F81F}" srcOrd="1" destOrd="0" presId="urn:microsoft.com/office/officeart/2005/8/layout/gear1"/>
    <dgm:cxn modelId="{98DF2453-BE64-4FFE-B3AF-95A30B136CDD}" type="presParOf" srcId="{555B0207-AB75-438E-98B9-1A2773AD8D3D}" destId="{DF2ED2E4-9016-4378-BF79-393A59C1348E}" srcOrd="2" destOrd="0" presId="urn:microsoft.com/office/officeart/2005/8/layout/gear1"/>
    <dgm:cxn modelId="{97D98B1E-D171-4224-B3E7-BFB0078AC677}" type="presParOf" srcId="{555B0207-AB75-438E-98B9-1A2773AD8D3D}" destId="{B6BFD649-D8F7-4352-BB3A-AF6D19689934}" srcOrd="3" destOrd="0" presId="urn:microsoft.com/office/officeart/2005/8/layout/gear1"/>
    <dgm:cxn modelId="{3E6B2F02-6E49-49D5-BFCD-B74CF812F7B3}" type="presParOf" srcId="{555B0207-AB75-438E-98B9-1A2773AD8D3D}" destId="{3F9A6DAA-866F-4019-A0A5-409A9F06653F}" srcOrd="4" destOrd="0" presId="urn:microsoft.com/office/officeart/2005/8/layout/gear1"/>
    <dgm:cxn modelId="{342C2D5F-C1EE-40BA-8F71-60F639841AE3}" type="presParOf" srcId="{555B0207-AB75-438E-98B9-1A2773AD8D3D}" destId="{07295BC5-AA4F-4F31-B968-2BDBBD1F9650}" srcOrd="5" destOrd="0" presId="urn:microsoft.com/office/officeart/2005/8/layout/gear1"/>
    <dgm:cxn modelId="{B941F6CF-0B5B-4773-86A8-60E3CF921A1A}" type="presParOf" srcId="{555B0207-AB75-438E-98B9-1A2773AD8D3D}" destId="{CA1F745D-BF43-48B9-B6EB-4C72DC52C833}" srcOrd="6" destOrd="0" presId="urn:microsoft.com/office/officeart/2005/8/layout/gear1"/>
    <dgm:cxn modelId="{99C4D302-D13D-4FE7-9986-19C0ED9C80FA}" type="presParOf" srcId="{555B0207-AB75-438E-98B9-1A2773AD8D3D}" destId="{686F2EBE-B183-41EB-BF2A-583651195601}" srcOrd="7" destOrd="0" presId="urn:microsoft.com/office/officeart/2005/8/layout/gear1"/>
    <dgm:cxn modelId="{070D8855-CB43-4052-BEFD-5D18FCC123AC}" type="presParOf" srcId="{555B0207-AB75-438E-98B9-1A2773AD8D3D}" destId="{99F54E01-9B89-45D2-8CFE-719E7AFC81C0}" srcOrd="8" destOrd="0" presId="urn:microsoft.com/office/officeart/2005/8/layout/gear1"/>
    <dgm:cxn modelId="{39A88FFE-BDE1-45EC-882F-B17D9D3C420F}" type="presParOf" srcId="{555B0207-AB75-438E-98B9-1A2773AD8D3D}" destId="{A5AECD31-871D-4B3A-87FF-24E8183B330B}" srcOrd="9" destOrd="0" presId="urn:microsoft.com/office/officeart/2005/8/layout/gear1"/>
    <dgm:cxn modelId="{79B73954-8BF2-4553-85EB-6565BCE08EB0}" type="presParOf" srcId="{555B0207-AB75-438E-98B9-1A2773AD8D3D}" destId="{FE090886-29D4-4A29-AA3B-E5E0F28BACEA}" srcOrd="10" destOrd="0" presId="urn:microsoft.com/office/officeart/2005/8/layout/gear1"/>
    <dgm:cxn modelId="{2CB19496-5795-45AF-A68F-07E8D0472A67}" type="presParOf" srcId="{555B0207-AB75-438E-98B9-1A2773AD8D3D}" destId="{3DB484BF-EB4B-4C90-B957-3D5D619C4040}" srcOrd="11" destOrd="0" presId="urn:microsoft.com/office/officeart/2005/8/layout/gear1"/>
    <dgm:cxn modelId="{7A521F59-B1F4-442D-A803-F85297BE6FD5}" type="presParOf" srcId="{555B0207-AB75-438E-98B9-1A2773AD8D3D}" destId="{B772AEC7-90E5-45B0-B280-5E1989DF9644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FAB5736-4C40-424F-B193-7F47899DF4C6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2B37893-4A44-4F3A-9C64-022567C156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6C079C-2047-4C1F-96DF-DE65194C8A5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2248F7-C22E-4A5C-8453-FD5CA28068E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4C50A3-776C-4EB0-A8F6-1E1CB4150EB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B3A6EDA-EA88-40F5-B5EF-2BBBEAE041B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A62158-27DE-4C07-B15C-2B18AE240E4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A60A87-1E51-4ACF-A963-B0E4DF70FF5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7CEBAD-2EC7-4BB5-B05D-21852C78EB1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4D46E3-F597-4778-ABB1-AC04FCEA36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F8FE5F-0C87-4F40-908F-D008A74EC51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FD439-B772-4129-99B9-A1A1A452596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0008C-8AE2-49B2-938F-CA692B28E67D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0C93-4F85-4A8B-8E9E-75CE46CB5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121CF-1F91-4CBE-BD18-5218F95F1BCC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2C689-BA73-4700-9DEC-C7603D80BE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4EFF6-FFDD-41B6-BEC9-6C2065BFB7A2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6B560-64E9-4E58-8F90-4DB614AB98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4FF82-0F59-4375-B492-722D37A7D197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98F53-67B6-456E-874F-ADB67CEFAC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866B8-F789-4A09-B897-CDA77F504C9B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D94FA-389A-4A4B-B80C-60E61E7AFB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F5F84-7F17-4F74-9BED-DE552D2F1DB1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39441-9FA1-4EE6-9BBD-9056E802D9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93E5D-0769-4B97-8CE3-3E293DE22AE2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0DBD4-BCBF-4885-82F0-765CA4FD49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BF7C3-C3CC-411A-ACC0-63B693CC15C6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32B20-677E-45BA-BB2D-A1FA0CA737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D5AC8-047F-45E0-9F70-4EC4FCFF5593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028B8-D1F3-41CE-99C2-D6C18DACA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9E2F-E4A2-41AF-9D52-D6034FB99E53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B36E1-73AE-42E5-94D1-D5C366A71D6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25A3B-672C-41B8-88F7-FE6F3ACCA44E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F463-5ECB-4101-9EB3-708F7732DC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F1FEC6-3AC6-4859-86E8-F0160A63CA96}" type="datetimeFigureOut">
              <a:rPr lang="en-US"/>
              <a:pPr>
                <a:defRPr/>
              </a:pPr>
              <a:t>1/13/2009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38966-3160-47B9-8EF5-13BA41DC40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16" r:id="rId6"/>
    <p:sldLayoutId id="2147483715" r:id="rId7"/>
    <p:sldLayoutId id="2147483714" r:id="rId8"/>
    <p:sldLayoutId id="2147483722" r:id="rId9"/>
    <p:sldLayoutId id="2147483713" r:id="rId10"/>
    <p:sldLayoutId id="214748371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F7B02A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F7B02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EAAA8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Chart1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My Presidential Minute</a:t>
            </a:r>
            <a:endParaRPr lang="en-US" dirty="0"/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2638425"/>
          </a:xfrm>
        </p:spPr>
        <p:txBody>
          <a:bodyPr/>
          <a:lstStyle/>
          <a:p>
            <a:pPr marR="0"/>
            <a:r>
              <a:rPr lang="en-US" dirty="0" smtClean="0"/>
              <a:t>By: </a:t>
            </a:r>
            <a:r>
              <a:rPr lang="en-US" dirty="0" err="1" smtClean="0"/>
              <a:t>Heena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  My 1</a:t>
            </a:r>
            <a:r>
              <a:rPr lang="en-US" baseline="30000" smtClean="0"/>
              <a:t>st</a:t>
            </a:r>
            <a:r>
              <a:rPr lang="en-US" smtClean="0"/>
              <a:t> issue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 Illegal to legal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People want job for there family</a:t>
            </a:r>
          </a:p>
          <a:p>
            <a:r>
              <a:rPr lang="en-US" smtClean="0"/>
              <a:t>People are really stuck in home if they are not legal</a:t>
            </a:r>
          </a:p>
          <a:p>
            <a:r>
              <a:rPr lang="en-US" smtClean="0"/>
              <a:t>Also then people can’t meet there family</a:t>
            </a:r>
          </a:p>
          <a:p>
            <a:r>
              <a:rPr lang="en-US" smtClean="0"/>
              <a:t>The attack that happened in India illegal people cannot go back</a:t>
            </a:r>
          </a:p>
          <a:p>
            <a:r>
              <a:rPr lang="en-US" smtClean="0"/>
              <a:t>One of the main thing is that they are suffering from many things.</a:t>
            </a:r>
          </a:p>
          <a:p>
            <a:r>
              <a:rPr lang="en-US" smtClean="0"/>
              <a:t>Because I hear this in news and in newspaper  I feel bad for those people. (the India aboard newspaper)</a:t>
            </a:r>
          </a:p>
          <a:p>
            <a:endParaRPr lang="en-US" smtClean="0"/>
          </a:p>
          <a:p>
            <a:pPr>
              <a:buFont typeface="Wingdings 2" pitchFamily="18" charset="2"/>
              <a:buNone/>
            </a:pPr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Peoples Freedom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 People are stuck in home because of the illegal</a:t>
            </a:r>
          </a:p>
          <a:p>
            <a:r>
              <a:rPr lang="en-US" smtClean="0"/>
              <a:t> Then people can’t meet there friends or there family and they miss them.</a:t>
            </a:r>
          </a:p>
          <a:p>
            <a:r>
              <a:rPr lang="en-US" smtClean="0"/>
              <a:t>And one of the 3</a:t>
            </a:r>
            <a:r>
              <a:rPr lang="en-US" baseline="30000" smtClean="0"/>
              <a:t>rd</a:t>
            </a:r>
            <a:r>
              <a:rPr lang="en-US" smtClean="0"/>
              <a:t> is that they can’t go anywhere because the illegal and there is no use living.</a:t>
            </a:r>
          </a:p>
        </p:txBody>
      </p:sp>
      <p:pic>
        <p:nvPicPr>
          <p:cNvPr id="20483" name="Picture 3" descr="Statue_Of_Liberty_%20NewYork%20_Harbo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4114800"/>
            <a:ext cx="3810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Money Problems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People have no money because they don’t have job and that is because of the papers.</a:t>
            </a:r>
          </a:p>
          <a:p>
            <a:r>
              <a:rPr lang="en-US" smtClean="0"/>
              <a:t>People cant buy their food or other things that are important.</a:t>
            </a:r>
          </a:p>
          <a:p>
            <a:r>
              <a:rPr lang="en-US" smtClean="0"/>
              <a:t> then they also pay the rent and the bill I don’t think that is fair.</a:t>
            </a:r>
          </a:p>
        </p:txBody>
      </p:sp>
      <p:pic>
        <p:nvPicPr>
          <p:cNvPr id="22531" name="Picture 3" descr="untitled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4419600"/>
            <a:ext cx="3733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Student Health Insurance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en-US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 Reasons For Health Insurance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  Explanation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First they should get it because kids get hurt and sick and have to pay for there study’s  and the text books and other million stuffs.</a:t>
            </a:r>
          </a:p>
          <a:p>
            <a:r>
              <a:rPr lang="en-US" smtClean="0"/>
              <a:t> if they do get it, it is easier for them and won’t spend that much money on the other stuff.</a:t>
            </a:r>
          </a:p>
          <a:p>
            <a:r>
              <a:rPr lang="en-US" smtClean="0"/>
              <a:t> and even if we start the health insurance the cost should get less.</a:t>
            </a:r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 My last opinion on the medicines </a:t>
            </a:r>
            <a:endParaRPr lang="en-US" dirty="0"/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On the medicines it that the prices from the drugs should be less so people and also I can afford it.</a:t>
            </a:r>
          </a:p>
          <a:p>
            <a:endParaRPr lang="en-US" smtClean="0"/>
          </a:p>
          <a:p>
            <a:r>
              <a:rPr lang="en-US" smtClean="0"/>
              <a:t>It would benefits us by people buying more and getting more money then you will usually will</a:t>
            </a:r>
          </a:p>
          <a:p>
            <a:r>
              <a:rPr lang="en-US" smtClean="0"/>
              <a:t>Then people will be able to pay more tax.</a:t>
            </a:r>
          </a:p>
          <a:p>
            <a:r>
              <a:rPr lang="en-US" smtClean="0"/>
              <a:t> I also heard that people who make the medicines should tell the truth what is in it</a:t>
            </a:r>
          </a:p>
          <a:p>
            <a:r>
              <a:rPr lang="en-US" smtClean="0"/>
              <a:t> you know vitamin D has 5 different cancers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609600" y="685800"/>
            <a:ext cx="8229600" cy="1143000"/>
          </a:xfrm>
        </p:spPr>
        <p:txBody>
          <a:bodyPr/>
          <a:lstStyle/>
          <a:p>
            <a:r>
              <a:rPr lang="en-US" sz="1800" smtClean="0"/>
              <a:t>Are America's rank should be category 3 it will give a good benefit to America</a:t>
            </a:r>
            <a:br>
              <a:rPr lang="en-US" sz="1800" smtClean="0"/>
            </a:br>
            <a:r>
              <a:rPr lang="en-US" sz="1800" smtClean="0"/>
              <a:t>                                                          god bless America</a:t>
            </a:r>
          </a:p>
        </p:txBody>
      </p:sp>
      <p:graphicFrame>
        <p:nvGraphicFramePr>
          <p:cNvPr id="32770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presentationml/2006/ole">
            <p:oleObj spid="_x0000_s32770" r:id="rId4" imgW="8230313" imgH="4395597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11">
      <a:dk1>
        <a:srgbClr val="E7B7C7"/>
      </a:dk1>
      <a:lt1>
        <a:srgbClr val="3F3F3F"/>
      </a:lt1>
      <a:dk2>
        <a:srgbClr val="D787A3"/>
      </a:dk2>
      <a:lt2>
        <a:srgbClr val="F1C4AE"/>
      </a:lt2>
      <a:accent1>
        <a:srgbClr val="C14570"/>
      </a:accent1>
      <a:accent2>
        <a:srgbClr val="AC66BB"/>
      </a:accent2>
      <a:accent3>
        <a:srgbClr val="F7B02A"/>
      </a:accent3>
      <a:accent4>
        <a:srgbClr val="EAAA8A"/>
      </a:accent4>
      <a:accent5>
        <a:srgbClr val="CF6DA4"/>
      </a:accent5>
      <a:accent6>
        <a:srgbClr val="F1C4AE"/>
      </a:accent6>
      <a:hlink>
        <a:srgbClr val="B15881"/>
      </a:hlink>
      <a:folHlink>
        <a:srgbClr val="00000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11">
    <a:dk1>
      <a:srgbClr val="E7B7C7"/>
    </a:dk1>
    <a:lt1>
      <a:srgbClr val="3F3F3F"/>
    </a:lt1>
    <a:dk2>
      <a:srgbClr val="D787A3"/>
    </a:dk2>
    <a:lt2>
      <a:srgbClr val="F1C4AE"/>
    </a:lt2>
    <a:accent1>
      <a:srgbClr val="C14570"/>
    </a:accent1>
    <a:accent2>
      <a:srgbClr val="AC66BB"/>
    </a:accent2>
    <a:accent3>
      <a:srgbClr val="F7B02A"/>
    </a:accent3>
    <a:accent4>
      <a:srgbClr val="EAAA8A"/>
    </a:accent4>
    <a:accent5>
      <a:srgbClr val="CF6DA4"/>
    </a:accent5>
    <a:accent6>
      <a:srgbClr val="F1C4AE"/>
    </a:accent6>
    <a:hlink>
      <a:srgbClr val="B15881"/>
    </a:hlink>
    <a:folHlink>
      <a:srgbClr val="000000"/>
    </a:folHlink>
  </a:clrScheme>
</a:themeOverride>
</file>

<file path=ppt/theme/themeOverride2.xml><?xml version="1.0" encoding="utf-8"?>
<a:themeOverride xmlns:a="http://schemas.openxmlformats.org/drawingml/2006/main">
  <a:clrScheme name="Custom 11">
    <a:dk1>
      <a:srgbClr val="E7B7C7"/>
    </a:dk1>
    <a:lt1>
      <a:srgbClr val="3F3F3F"/>
    </a:lt1>
    <a:dk2>
      <a:srgbClr val="D787A3"/>
    </a:dk2>
    <a:lt2>
      <a:srgbClr val="F1C4AE"/>
    </a:lt2>
    <a:accent1>
      <a:srgbClr val="C14570"/>
    </a:accent1>
    <a:accent2>
      <a:srgbClr val="AC66BB"/>
    </a:accent2>
    <a:accent3>
      <a:srgbClr val="F7B02A"/>
    </a:accent3>
    <a:accent4>
      <a:srgbClr val="EAAA8A"/>
    </a:accent4>
    <a:accent5>
      <a:srgbClr val="CF6DA4"/>
    </a:accent5>
    <a:accent6>
      <a:srgbClr val="F1C4AE"/>
    </a:accent6>
    <a:hlink>
      <a:srgbClr val="B15881"/>
    </a:hlink>
    <a:folHlink>
      <a:srgbClr val="00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256</TotalTime>
  <Words>440</Words>
  <Application>Microsoft Office PowerPoint</Application>
  <PresentationFormat>On-screen Show (4:3)</PresentationFormat>
  <Paragraphs>53</Paragraphs>
  <Slides>10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Flow</vt:lpstr>
      <vt:lpstr>Microsoft Office Excel Chart</vt:lpstr>
      <vt:lpstr>My Presidential Minute</vt:lpstr>
      <vt:lpstr>                  My 1st issue</vt:lpstr>
      <vt:lpstr>                 Illegal to legal</vt:lpstr>
      <vt:lpstr>            Peoples Freedom</vt:lpstr>
      <vt:lpstr>                Money Problems</vt:lpstr>
      <vt:lpstr>       Student Health Insurance</vt:lpstr>
      <vt:lpstr>3 Reasons For Health Insurance</vt:lpstr>
      <vt:lpstr>                  Explanation</vt:lpstr>
      <vt:lpstr> My last opinion on the medicines </vt:lpstr>
      <vt:lpstr>Are America's rank should be category 3 it will give a good benefit to America                                                           god bless America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Presidential Minute</dc:title>
  <dc:creator>admin</dc:creator>
  <cp:lastModifiedBy>Steve Fruit</cp:lastModifiedBy>
  <cp:revision>29</cp:revision>
  <dcterms:created xsi:type="dcterms:W3CDTF">2008-12-16T15:49:16Z</dcterms:created>
  <dcterms:modified xsi:type="dcterms:W3CDTF">2009-01-14T03:24:11Z</dcterms:modified>
</cp:coreProperties>
</file>