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9" r:id="rId1"/>
  </p:sldMasterIdLst>
  <p:notesMasterIdLst>
    <p:notesMasterId r:id="rId7"/>
  </p:notesMasterIdLst>
  <p:sldIdLst>
    <p:sldId id="267" r:id="rId2"/>
    <p:sldId id="263" r:id="rId3"/>
    <p:sldId id="264" r:id="rId4"/>
    <p:sldId id="265" r:id="rId5"/>
    <p:sldId id="266" r:id="rId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4" d="100"/>
          <a:sy n="64" d="100"/>
        </p:scale>
        <p:origin x="-1344" y="-9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5894E90-3685-43D1-B1EE-D24F309E7CE6}" type="datetimeFigureOut">
              <a:rPr lang="en-US"/>
              <a:pPr>
                <a:defRPr/>
              </a:pPr>
              <a:t>1/15/2009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IN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IN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8A540A0-9200-415D-AF63-9AB4F29A30A2}" type="slidenum">
              <a:rPr lang="en-IN"/>
              <a:pPr>
                <a:defRPr/>
              </a:pPr>
              <a:t>‹#›</a:t>
            </a:fld>
            <a:endParaRPr lang="en-I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IN" smtClean="0"/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47DDD9E-4EFE-4F49-8087-B62BEF61372E}" type="slidenum">
              <a:rPr lang="en-IN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en-IN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6D73D5-92A0-47AC-A2D5-D68050AA76A4}" type="datetimeFigureOut">
              <a:rPr lang="en-US"/>
              <a:pPr>
                <a:defRPr/>
              </a:pPr>
              <a:t>1/15/2009</a:t>
            </a:fld>
            <a:endParaRPr lang="en-IN"/>
          </a:p>
        </p:txBody>
      </p:sp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IN"/>
          </a:p>
        </p:txBody>
      </p:sp>
      <p:sp>
        <p:nvSpPr>
          <p:cNvPr id="7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F4DE90-0ABE-4FF3-A38A-1423CDFD2171}" type="slidenum">
              <a:rPr lang="en-IN"/>
              <a:pPr>
                <a:defRPr/>
              </a:pPr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25CCD5-5249-429A-8A59-44AA8A1054F7}" type="datetimeFigureOut">
              <a:rPr lang="en-US"/>
              <a:pPr>
                <a:defRPr/>
              </a:pPr>
              <a:t>1/15/2009</a:t>
            </a:fld>
            <a:endParaRPr lang="en-IN"/>
          </a:p>
        </p:txBody>
      </p:sp>
      <p:sp>
        <p:nvSpPr>
          <p:cNvPr id="8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IN"/>
          </a:p>
        </p:txBody>
      </p:sp>
      <p:sp>
        <p:nvSpPr>
          <p:cNvPr id="9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B0C405-C33F-4B50-936A-B030E4F9594C}" type="slidenum">
              <a:rPr lang="en-IN"/>
              <a:pPr>
                <a:defRPr/>
              </a:pPr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059D9C-C7FC-4415-9C48-118987B7AEEE}" type="datetimeFigureOut">
              <a:rPr lang="en-US"/>
              <a:pPr>
                <a:defRPr/>
              </a:pPr>
              <a:t>1/15/2009</a:t>
            </a:fld>
            <a:endParaRPr lang="en-IN"/>
          </a:p>
        </p:txBody>
      </p:sp>
      <p:sp>
        <p:nvSpPr>
          <p:cNvPr id="7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IN"/>
          </a:p>
        </p:txBody>
      </p:sp>
      <p:sp>
        <p:nvSpPr>
          <p:cNvPr id="9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6805D5-8A38-4995-869F-8204F0AAC031}" type="slidenum">
              <a:rPr lang="en-IN"/>
              <a:pPr>
                <a:defRPr/>
              </a:pPr>
              <a:t>‹#›</a:t>
            </a:fld>
            <a:endParaRPr lang="en-IN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A66CBB-3557-493E-AF2E-4520A1793AED}" type="datetimeFigureOut">
              <a:rPr lang="en-US"/>
              <a:pPr>
                <a:defRPr/>
              </a:pPr>
              <a:t>1/15/2009</a:t>
            </a:fld>
            <a:endParaRPr lang="en-IN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IN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9E42C2-5682-445A-9A11-95D0E810E746}" type="slidenum">
              <a:rPr lang="en-IN"/>
              <a:pPr>
                <a:defRPr/>
              </a:pPr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CAF4E8-CBCF-43E9-96F4-25D9F5CE4289}" type="datetimeFigureOut">
              <a:rPr lang="en-US"/>
              <a:pPr>
                <a:defRPr/>
              </a:pPr>
              <a:t>1/15/2009</a:t>
            </a:fld>
            <a:endParaRPr lang="en-IN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IN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70BB5F-2F22-4A48-BC8A-F535F3421A3D}" type="slidenum">
              <a:rPr lang="en-IN"/>
              <a:pPr>
                <a:defRPr/>
              </a:pPr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A85FCE-3C35-41ED-82BF-1D278C6D5DC3}" type="datetimeFigureOut">
              <a:rPr lang="en-US"/>
              <a:pPr>
                <a:defRPr/>
              </a:pPr>
              <a:t>1/15/2009</a:t>
            </a:fld>
            <a:endParaRPr lang="en-IN"/>
          </a:p>
        </p:txBody>
      </p:sp>
      <p:sp>
        <p:nvSpPr>
          <p:cNvPr id="7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IN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DBC141-B54C-49BB-A4E7-5E609CA99D83}" type="slidenum">
              <a:rPr lang="en-IN"/>
              <a:pPr>
                <a:defRPr/>
              </a:pPr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76B2BA-695C-4ADC-8F8F-AD1F6D00DC6A}" type="datetimeFigureOut">
              <a:rPr lang="en-US"/>
              <a:pPr>
                <a:defRPr/>
              </a:pPr>
              <a:t>1/15/2009</a:t>
            </a:fld>
            <a:endParaRPr lang="en-IN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IN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F9802E-483C-4CE7-9A56-1635EB0D9B8C}" type="slidenum">
              <a:rPr lang="en-IN"/>
              <a:pPr>
                <a:defRPr/>
              </a:pPr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50A33F-BD2D-4181-8C56-3467F3D0DDE0}" type="datetimeFigureOut">
              <a:rPr lang="en-US"/>
              <a:pPr>
                <a:defRPr/>
              </a:pPr>
              <a:t>1/15/2009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2F5044-7677-4730-96B9-6F549F1AF449}" type="slidenum">
              <a:rPr lang="en-IN"/>
              <a:pPr>
                <a:defRPr/>
              </a:pPr>
              <a:t>‹#›</a:t>
            </a:fld>
            <a:endParaRPr lang="en-I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Placeholder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8C0F11C-6B40-4BD6-AE31-197B3E24D227}" type="datetimeFigureOut">
              <a:rPr lang="en-US"/>
              <a:pPr>
                <a:defRPr/>
              </a:pPr>
              <a:t>1/15/2009</a:t>
            </a:fld>
            <a:endParaRPr lang="en-IN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IN"/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D49B420-019F-43D7-A804-EEAACC76E1DE}" type="slidenum">
              <a:rPr lang="en-IN"/>
              <a:pPr>
                <a:defRPr/>
              </a:pPr>
              <a:t>‹#›</a:t>
            </a:fld>
            <a:endParaRPr lang="en-I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77" r:id="rId5"/>
    <p:sldLayoutId id="2147483682" r:id="rId6"/>
    <p:sldLayoutId id="2147483676" r:id="rId7"/>
    <p:sldLayoutId id="2147483675" r:id="rId8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Arial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Arial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Arial" charset="0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Arial" charset="0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Arial" charset="0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sz="2000" kern="1200">
          <a:solidFill>
            <a:schemeClr val="tx2"/>
          </a:solidFill>
          <a:latin typeface="Arial" charset="0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8313" y="765175"/>
            <a:ext cx="7858125" cy="13112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cap="all" dirty="0">
                <a:latin typeface="+mn-lt"/>
                <a:cs typeface="+mn-cs"/>
              </a:rPr>
              <a:t>      </a:t>
            </a:r>
            <a:r>
              <a:rPr lang="en-US" sz="4000" b="1" cap="all" dirty="0" err="1">
                <a:latin typeface="+mn-lt"/>
                <a:cs typeface="+mn-cs"/>
              </a:rPr>
              <a:t>Obama</a:t>
            </a:r>
            <a:r>
              <a:rPr lang="en-US" sz="4000" b="1" cap="all" dirty="0">
                <a:latin typeface="+mn-lt"/>
                <a:cs typeface="+mn-cs"/>
              </a:rPr>
              <a:t>, I want a promise</a:t>
            </a:r>
            <a:endParaRPr lang="en-IN" sz="4000" b="1" dirty="0">
              <a:latin typeface="+mn-lt"/>
              <a:cs typeface="+mn-cs"/>
            </a:endParaRPr>
          </a:p>
        </p:txBody>
      </p:sp>
      <p:pic>
        <p:nvPicPr>
          <p:cNvPr id="1026" name="Picture 2" descr="F:\DSC085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2214554"/>
            <a:ext cx="3097933" cy="248554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27" name="Picture 3" descr="F:\DSC0853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5" y="3500437"/>
            <a:ext cx="3981738" cy="207170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28" name="Picture 4" descr="F:\DSC0853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4286256"/>
            <a:ext cx="3429024" cy="214314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5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autoRev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autoRev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autoRev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mph" presetSubtype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 override="childStyle">
                                        <p:cTn id="17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9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5" descr="DSC08222.JPG"/>
          <p:cNvPicPr>
            <a:picLocks noChangeAspect="1" noChangeArrowheads="1"/>
          </p:cNvPicPr>
          <p:nvPr/>
        </p:nvPicPr>
        <p:blipFill>
          <a:blip r:embed="rId2">
            <a:lum bright="57000" contrast="-50000"/>
          </a:blip>
          <a:srcRect/>
          <a:stretch>
            <a:fillRect/>
          </a:stretch>
        </p:blipFill>
        <p:spPr bwMode="auto">
          <a:xfrm>
            <a:off x="714348" y="1000108"/>
            <a:ext cx="7143800" cy="464347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642938" y="1785938"/>
            <a:ext cx="7715250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r>
              <a:rPr lang="en-US" sz="3600" b="1" i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Obama</a:t>
            </a:r>
            <a:r>
              <a:rPr lang="en-US" sz="3600" b="1" i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, when I grow up</a:t>
            </a:r>
            <a:endParaRPr lang="en-US" sz="3600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eaLnBrk="0" hangingPunct="0">
              <a:defRPr/>
            </a:pPr>
            <a:r>
              <a:rPr lang="en-US" sz="3600" b="1" i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Will I have my home as beautiful as yours?</a:t>
            </a:r>
            <a:endParaRPr lang="en-US" sz="3600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26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Sonia Chopra\Desktop\scenery18.jpg"/>
          <p:cNvPicPr>
            <a:picLocks noChangeAspect="1" noChangeArrowheads="1"/>
          </p:cNvPicPr>
          <p:nvPr/>
        </p:nvPicPr>
        <p:blipFill>
          <a:blip r:embed="rId2">
            <a:lum bright="42000" contrast="21000"/>
          </a:blip>
          <a:srcRect/>
          <a:stretch>
            <a:fillRect/>
          </a:stretch>
        </p:blipFill>
        <p:spPr bwMode="auto">
          <a:xfrm>
            <a:off x="642910" y="571480"/>
            <a:ext cx="7786741" cy="555468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642938" y="785813"/>
            <a:ext cx="7929562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sz="3600" b="1" i="1">
                <a:ea typeface="Calibri" pitchFamily="34" charset="0"/>
                <a:cs typeface="Times New Roman" pitchFamily="18" charset="0"/>
              </a:rPr>
              <a:t>Obama, I want a promise</a:t>
            </a:r>
            <a:endParaRPr lang="en-US" sz="3600"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en-US" sz="3600" b="1" i="1">
                <a:ea typeface="Calibri" pitchFamily="34" charset="0"/>
                <a:cs typeface="Times New Roman" pitchFamily="18" charset="0"/>
              </a:rPr>
              <a:t> From you, that</a:t>
            </a:r>
            <a:endParaRPr lang="en-US" sz="3600"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en-US" sz="3600" b="1" i="1">
                <a:ea typeface="Calibri" pitchFamily="34" charset="0"/>
                <a:cs typeface="Times New Roman" pitchFamily="18" charset="0"/>
              </a:rPr>
              <a:t>When I grow up</a:t>
            </a:r>
            <a:endParaRPr lang="en-US" sz="3600"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en-US" sz="3600" b="1" i="1">
                <a:ea typeface="Calibri" pitchFamily="34" charset="0"/>
                <a:cs typeface="Times New Roman" pitchFamily="18" charset="0"/>
              </a:rPr>
              <a:t>There will still be unity and harmony,</a:t>
            </a:r>
            <a:endParaRPr lang="en-US" sz="3600"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en-US" sz="3600" b="1" i="1">
                <a:ea typeface="Calibri" pitchFamily="34" charset="0"/>
                <a:cs typeface="Times New Roman" pitchFamily="18" charset="0"/>
              </a:rPr>
              <a:t>Fresh water, the air pure</a:t>
            </a:r>
            <a:endParaRPr lang="en-US" sz="3600"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en-US" sz="3600" b="1" i="1">
                <a:ea typeface="Calibri" pitchFamily="34" charset="0"/>
                <a:cs typeface="Times New Roman" pitchFamily="18" charset="0"/>
              </a:rPr>
              <a:t>And all the children happy and secure.</a:t>
            </a:r>
            <a:endParaRPr lang="en-US" sz="3600"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76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76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6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76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76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76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76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76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6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76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6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6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76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76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6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76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76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76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Sonia Chopra\Desktop\harmony.jpg"/>
          <p:cNvPicPr>
            <a:picLocks noChangeAspect="1" noChangeArrowheads="1"/>
          </p:cNvPicPr>
          <p:nvPr/>
        </p:nvPicPr>
        <p:blipFill>
          <a:blip r:embed="rId2">
            <a:lum bright="48000"/>
          </a:blip>
          <a:srcRect/>
          <a:stretch>
            <a:fillRect/>
          </a:stretch>
        </p:blipFill>
        <p:spPr bwMode="auto">
          <a:xfrm>
            <a:off x="785786" y="571480"/>
            <a:ext cx="7858180" cy="535785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500063" y="428625"/>
            <a:ext cx="8215312" cy="563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/>
            <a:r>
              <a:rPr lang="en-US" sz="3600" b="1" i="1">
                <a:solidFill>
                  <a:srgbClr val="C00000"/>
                </a:solidFill>
                <a:ea typeface="Calibri" pitchFamily="34" charset="0"/>
                <a:cs typeface="Times New Roman" pitchFamily="18" charset="0"/>
              </a:rPr>
              <a:t>I want a promise from you</a:t>
            </a:r>
            <a:endParaRPr lang="en-US" sz="3600">
              <a:solidFill>
                <a:srgbClr val="C00000"/>
              </a:solidFill>
              <a:ea typeface="Calibri" pitchFamily="34" charset="0"/>
              <a:cs typeface="Times New Roman" pitchFamily="18" charset="0"/>
            </a:endParaRPr>
          </a:p>
          <a:p>
            <a:pPr algn="r" eaLnBrk="0" hangingPunct="0"/>
            <a:r>
              <a:rPr lang="en-US" sz="3600" b="1" i="1">
                <a:solidFill>
                  <a:srgbClr val="C00000"/>
                </a:solidFill>
                <a:ea typeface="Calibri" pitchFamily="34" charset="0"/>
                <a:cs typeface="Times New Roman" pitchFamily="18" charset="0"/>
              </a:rPr>
              <a:t>For a world without any disease,</a:t>
            </a:r>
            <a:endParaRPr lang="en-US" sz="3600">
              <a:solidFill>
                <a:srgbClr val="C00000"/>
              </a:solidFill>
              <a:ea typeface="Calibri" pitchFamily="34" charset="0"/>
              <a:cs typeface="Times New Roman" pitchFamily="18" charset="0"/>
            </a:endParaRPr>
          </a:p>
          <a:p>
            <a:pPr algn="r" eaLnBrk="0" hangingPunct="0"/>
            <a:r>
              <a:rPr lang="en-US" sz="3600" b="1" i="1">
                <a:solidFill>
                  <a:srgbClr val="C00000"/>
                </a:solidFill>
                <a:ea typeface="Calibri" pitchFamily="34" charset="0"/>
                <a:cs typeface="Times New Roman" pitchFamily="18" charset="0"/>
              </a:rPr>
              <a:t>Or any pain.</a:t>
            </a:r>
            <a:endParaRPr lang="en-US" sz="3600">
              <a:solidFill>
                <a:srgbClr val="C00000"/>
              </a:solidFill>
              <a:ea typeface="Calibri" pitchFamily="34" charset="0"/>
              <a:cs typeface="Times New Roman" pitchFamily="18" charset="0"/>
            </a:endParaRPr>
          </a:p>
          <a:p>
            <a:pPr algn="r" eaLnBrk="0" hangingPunct="0"/>
            <a:r>
              <a:rPr lang="en-US" sz="3600" b="1" i="1">
                <a:solidFill>
                  <a:srgbClr val="C00000"/>
                </a:solidFill>
                <a:ea typeface="Calibri" pitchFamily="34" charset="0"/>
                <a:cs typeface="Times New Roman" pitchFamily="18" charset="0"/>
              </a:rPr>
              <a:t>Where all the boundaries cease to exist,</a:t>
            </a:r>
            <a:endParaRPr lang="en-US" sz="3600">
              <a:solidFill>
                <a:srgbClr val="C00000"/>
              </a:solidFill>
              <a:ea typeface="Calibri" pitchFamily="34" charset="0"/>
              <a:cs typeface="Times New Roman" pitchFamily="18" charset="0"/>
            </a:endParaRPr>
          </a:p>
          <a:p>
            <a:pPr algn="r" eaLnBrk="0" hangingPunct="0"/>
            <a:r>
              <a:rPr lang="en-US" sz="3600" b="1" i="1">
                <a:solidFill>
                  <a:srgbClr val="C00000"/>
                </a:solidFill>
                <a:ea typeface="Calibri" pitchFamily="34" charset="0"/>
                <a:cs typeface="Times New Roman" pitchFamily="18" charset="0"/>
              </a:rPr>
              <a:t>And all the people gain.</a:t>
            </a:r>
            <a:endParaRPr lang="en-US" sz="3600">
              <a:solidFill>
                <a:srgbClr val="C00000"/>
              </a:solidFill>
              <a:ea typeface="Calibri" pitchFamily="34" charset="0"/>
              <a:cs typeface="Times New Roman" pitchFamily="18" charset="0"/>
            </a:endParaRPr>
          </a:p>
          <a:p>
            <a:pPr algn="r" eaLnBrk="0" hangingPunct="0"/>
            <a:r>
              <a:rPr lang="en-US" sz="3600" b="1" i="1">
                <a:solidFill>
                  <a:srgbClr val="C00000"/>
                </a:solidFill>
                <a:ea typeface="Calibri" pitchFamily="34" charset="0"/>
                <a:cs typeface="Times New Roman" pitchFamily="18" charset="0"/>
              </a:rPr>
              <a:t>Where there is only laughter and fun,</a:t>
            </a:r>
            <a:endParaRPr lang="en-US" sz="3600">
              <a:solidFill>
                <a:srgbClr val="C00000"/>
              </a:solidFill>
              <a:ea typeface="Calibri" pitchFamily="34" charset="0"/>
              <a:cs typeface="Times New Roman" pitchFamily="18" charset="0"/>
            </a:endParaRPr>
          </a:p>
          <a:p>
            <a:pPr algn="r" eaLnBrk="0" hangingPunct="0"/>
            <a:r>
              <a:rPr lang="en-US" sz="3600" b="1" i="1">
                <a:solidFill>
                  <a:srgbClr val="C00000"/>
                </a:solidFill>
                <a:ea typeface="Calibri" pitchFamily="34" charset="0"/>
                <a:cs typeface="Times New Roman" pitchFamily="18" charset="0"/>
              </a:rPr>
              <a:t>Where no one suffers,</a:t>
            </a:r>
            <a:endParaRPr lang="en-US" sz="3600">
              <a:solidFill>
                <a:srgbClr val="C00000"/>
              </a:solidFill>
              <a:ea typeface="Calibri" pitchFamily="34" charset="0"/>
              <a:cs typeface="Times New Roman" pitchFamily="18" charset="0"/>
            </a:endParaRPr>
          </a:p>
          <a:p>
            <a:pPr algn="r" eaLnBrk="0" hangingPunct="0"/>
            <a:r>
              <a:rPr lang="en-US" sz="3600" b="1" i="1">
                <a:solidFill>
                  <a:srgbClr val="C00000"/>
                </a:solidFill>
                <a:ea typeface="Calibri" pitchFamily="34" charset="0"/>
                <a:cs typeface="Times New Roman" pitchFamily="18" charset="0"/>
              </a:rPr>
              <a:t>And the world is one.</a:t>
            </a:r>
            <a:endParaRPr lang="en-US" sz="3600">
              <a:solidFill>
                <a:srgbClr val="C00000"/>
              </a:solidFill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286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286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286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286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6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6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800" decel="100000"/>
                                        <p:tgtEl>
                                          <p:spTgt spid="286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286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286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286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6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6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800" decel="100000"/>
                                        <p:tgtEl>
                                          <p:spTgt spid="286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286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286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286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6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6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800" decel="100000"/>
                                        <p:tgtEl>
                                          <p:spTgt spid="286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286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286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286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6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6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800" decel="100000"/>
                                        <p:tgtEl>
                                          <p:spTgt spid="286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286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286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800" decel="100000" fill="hold"/>
                                        <p:tgtEl>
                                          <p:spTgt spid="286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6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6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800" decel="100000"/>
                                        <p:tgtEl>
                                          <p:spTgt spid="2867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800" decel="100000" fill="hold"/>
                                        <p:tgtEl>
                                          <p:spTgt spid="2867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2867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00" decel="100000" fill="hold"/>
                                        <p:tgtEl>
                                          <p:spTgt spid="2867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67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67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800" decel="100000"/>
                                        <p:tgtEl>
                                          <p:spTgt spid="286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800" decel="100000" fill="hold"/>
                                        <p:tgtEl>
                                          <p:spTgt spid="286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800" decel="100000" fill="hold"/>
                                        <p:tgtEl>
                                          <p:spTgt spid="286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00" decel="100000" fill="hold"/>
                                        <p:tgtEl>
                                          <p:spTgt spid="286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6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6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800" decel="100000"/>
                                        <p:tgtEl>
                                          <p:spTgt spid="2867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800" decel="100000" fill="hold"/>
                                        <p:tgtEl>
                                          <p:spTgt spid="2867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800" decel="100000" fill="hold"/>
                                        <p:tgtEl>
                                          <p:spTgt spid="2867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800" decel="100000" fill="hold"/>
                                        <p:tgtEl>
                                          <p:spTgt spid="2867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67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67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21112008031.jpg"/>
          <p:cNvPicPr>
            <a:picLocks noChangeAspect="1" noChangeArrowheads="1"/>
          </p:cNvPicPr>
          <p:nvPr/>
        </p:nvPicPr>
        <p:blipFill>
          <a:blip r:embed="rId3">
            <a:lum bright="54000" contrast="-34000"/>
          </a:blip>
          <a:srcRect/>
          <a:stretch>
            <a:fillRect/>
          </a:stretch>
        </p:blipFill>
        <p:spPr bwMode="auto">
          <a:xfrm>
            <a:off x="714348" y="642918"/>
            <a:ext cx="7500990" cy="507209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714375" y="571500"/>
            <a:ext cx="7572375" cy="532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tabLst>
                <a:tab pos="484188" algn="l"/>
                <a:tab pos="2971800" algn="ctr"/>
              </a:tabLst>
            </a:pPr>
            <a:r>
              <a:rPr lang="en-US" sz="3400" b="1" i="1">
                <a:ea typeface="Calibri" pitchFamily="34" charset="0"/>
                <a:cs typeface="Times New Roman" pitchFamily="18" charset="0"/>
              </a:rPr>
              <a:t>The sun and stars within my reach</a:t>
            </a:r>
            <a:endParaRPr lang="en-US" sz="3400">
              <a:ea typeface="Calibri" pitchFamily="34" charset="0"/>
              <a:cs typeface="Times New Roman" pitchFamily="18" charset="0"/>
            </a:endParaRPr>
          </a:p>
          <a:p>
            <a:pPr eaLnBrk="0" hangingPunct="0">
              <a:tabLst>
                <a:tab pos="484188" algn="l"/>
                <a:tab pos="2971800" algn="ctr"/>
              </a:tabLst>
            </a:pPr>
            <a:r>
              <a:rPr lang="en-US" sz="3400" b="1" i="1">
                <a:ea typeface="Calibri" pitchFamily="34" charset="0"/>
                <a:cs typeface="Times New Roman" pitchFamily="18" charset="0"/>
              </a:rPr>
              <a:t>Joyous and exciting lessons you teach.</a:t>
            </a:r>
            <a:endParaRPr lang="en-US" sz="3400">
              <a:ea typeface="Calibri" pitchFamily="34" charset="0"/>
              <a:cs typeface="Times New Roman" pitchFamily="18" charset="0"/>
            </a:endParaRPr>
          </a:p>
          <a:p>
            <a:pPr eaLnBrk="0" hangingPunct="0">
              <a:tabLst>
                <a:tab pos="484188" algn="l"/>
                <a:tab pos="2971800" algn="ctr"/>
              </a:tabLst>
            </a:pPr>
            <a:r>
              <a:rPr lang="en-US" sz="3400" b="1" i="1">
                <a:ea typeface="Calibri" pitchFamily="34" charset="0"/>
                <a:cs typeface="Times New Roman" pitchFamily="18" charset="0"/>
              </a:rPr>
              <a:t>No child to be without</a:t>
            </a:r>
            <a:endParaRPr lang="en-US" sz="3400">
              <a:ea typeface="Calibri" pitchFamily="34" charset="0"/>
              <a:cs typeface="Times New Roman" pitchFamily="18" charset="0"/>
            </a:endParaRPr>
          </a:p>
          <a:p>
            <a:pPr eaLnBrk="0" hangingPunct="0">
              <a:tabLst>
                <a:tab pos="484188" algn="l"/>
                <a:tab pos="2971800" algn="ctr"/>
              </a:tabLst>
            </a:pPr>
            <a:r>
              <a:rPr lang="en-US" sz="3400" b="1" i="1">
                <a:ea typeface="Calibri" pitchFamily="34" charset="0"/>
                <a:cs typeface="Times New Roman" pitchFamily="18" charset="0"/>
              </a:rPr>
              <a:t>Ma or pa </a:t>
            </a:r>
          </a:p>
          <a:p>
            <a:pPr eaLnBrk="0" hangingPunct="0">
              <a:tabLst>
                <a:tab pos="484188" algn="l"/>
                <a:tab pos="2971800" algn="ctr"/>
              </a:tabLst>
            </a:pPr>
            <a:r>
              <a:rPr lang="en-US" sz="3400" b="1" i="1">
                <a:ea typeface="Calibri" pitchFamily="34" charset="0"/>
                <a:cs typeface="Times New Roman" pitchFamily="18" charset="0"/>
              </a:rPr>
              <a:t>No child to suffer for the breach of law</a:t>
            </a:r>
            <a:endParaRPr lang="en-US" sz="3400">
              <a:ea typeface="Calibri" pitchFamily="34" charset="0"/>
              <a:cs typeface="Times New Roman" pitchFamily="18" charset="0"/>
            </a:endParaRPr>
          </a:p>
          <a:p>
            <a:pPr eaLnBrk="0" hangingPunct="0">
              <a:tabLst>
                <a:tab pos="484188" algn="l"/>
                <a:tab pos="2971800" algn="ctr"/>
              </a:tabLst>
            </a:pPr>
            <a:r>
              <a:rPr lang="en-US" sz="3400" b="1" i="1">
                <a:ea typeface="Calibri" pitchFamily="34" charset="0"/>
                <a:cs typeface="Times New Roman" pitchFamily="18" charset="0"/>
              </a:rPr>
              <a:t>A world full of happiness and peace </a:t>
            </a:r>
            <a:endParaRPr lang="en-US" sz="3400">
              <a:ea typeface="Calibri" pitchFamily="34" charset="0"/>
              <a:cs typeface="Times New Roman" pitchFamily="18" charset="0"/>
            </a:endParaRPr>
          </a:p>
          <a:p>
            <a:pPr eaLnBrk="0" hangingPunct="0">
              <a:tabLst>
                <a:tab pos="484188" algn="l"/>
                <a:tab pos="2971800" algn="ctr"/>
              </a:tabLst>
            </a:pPr>
            <a:r>
              <a:rPr lang="en-US" sz="3400" b="1" i="1">
                <a:ea typeface="Calibri" pitchFamily="34" charset="0"/>
                <a:cs typeface="Times New Roman" pitchFamily="18" charset="0"/>
              </a:rPr>
              <a:t>No fear of terror</a:t>
            </a:r>
            <a:endParaRPr lang="en-US" sz="3400">
              <a:ea typeface="Calibri" pitchFamily="34" charset="0"/>
              <a:cs typeface="Times New Roman" pitchFamily="18" charset="0"/>
            </a:endParaRPr>
          </a:p>
          <a:p>
            <a:pPr eaLnBrk="0" hangingPunct="0">
              <a:tabLst>
                <a:tab pos="484188" algn="l"/>
                <a:tab pos="2971800" algn="ctr"/>
              </a:tabLst>
            </a:pPr>
            <a:r>
              <a:rPr lang="en-US" sz="3400" b="1" i="1">
                <a:ea typeface="Calibri" pitchFamily="34" charset="0"/>
                <a:cs typeface="Times New Roman" pitchFamily="18" charset="0"/>
              </a:rPr>
              <a:t>And everyone is at ease.</a:t>
            </a:r>
            <a:endParaRPr lang="en-US" sz="3400"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17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17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7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7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7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17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17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17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17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7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17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17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7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17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7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7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17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17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17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17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17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17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17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7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17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17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7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7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17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7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17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17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17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7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17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174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174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174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174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174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Trek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274</TotalTime>
  <Words>140</Words>
  <Application>Microsoft Office PowerPoint</Application>
  <PresentationFormat>On-screen Show (4:3)</PresentationFormat>
  <Paragraphs>26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Design Template</vt:lpstr>
      </vt:variant>
      <vt:variant>
        <vt:i4>6</vt:i4>
      </vt:variant>
      <vt:variant>
        <vt:lpstr>Slide Titles</vt:lpstr>
      </vt:variant>
      <vt:variant>
        <vt:i4>5</vt:i4>
      </vt:variant>
    </vt:vector>
  </HeadingPairs>
  <TitlesOfParts>
    <vt:vector size="15" baseType="lpstr">
      <vt:lpstr>Arial</vt:lpstr>
      <vt:lpstr>Wingdings 2</vt:lpstr>
      <vt:lpstr>Calibri</vt:lpstr>
      <vt:lpstr>Times New Roman</vt:lpstr>
      <vt:lpstr>Trek</vt:lpstr>
      <vt:lpstr>Trek</vt:lpstr>
      <vt:lpstr>Trek</vt:lpstr>
      <vt:lpstr>Trek</vt:lpstr>
      <vt:lpstr>Trek</vt:lpstr>
      <vt:lpstr>Trek</vt:lpstr>
      <vt:lpstr>Slide 1</vt:lpstr>
      <vt:lpstr>Slide 2</vt:lpstr>
      <vt:lpstr>Slide 3</vt:lpstr>
      <vt:lpstr>Slide 4</vt:lpstr>
      <vt:lpstr>Slide 5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Obama, I want a promise</dc:title>
  <dc:creator>Sonia Chopra</dc:creator>
  <cp:lastModifiedBy>tbarnes</cp:lastModifiedBy>
  <cp:revision>33</cp:revision>
  <dcterms:created xsi:type="dcterms:W3CDTF">2009-01-09T17:22:39Z</dcterms:created>
  <dcterms:modified xsi:type="dcterms:W3CDTF">2009-01-15T19:14:18Z</dcterms:modified>
</cp:coreProperties>
</file>