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4" r:id="rId3"/>
    <p:sldId id="259" r:id="rId4"/>
    <p:sldId id="262" r:id="rId5"/>
    <p:sldId id="261" r:id="rId6"/>
    <p:sldId id="260" r:id="rId7"/>
    <p:sldId id="263" r:id="rId8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0000FF"/>
    <a:srgbClr val="3333FF"/>
    <a:srgbClr val="FF3300"/>
    <a:srgbClr val="FFFF00"/>
    <a:srgbClr val="3366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32787"/>
    <p:restoredTop sz="90929"/>
  </p:normalViewPr>
  <p:slideViewPr>
    <p:cSldViewPr>
      <p:cViewPr varScale="1">
        <p:scale>
          <a:sx n="84" d="100"/>
          <a:sy n="84" d="100"/>
        </p:scale>
        <p:origin x="-954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ED43BF-1129-4B85-BD21-2A1B26A3852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checke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A87A40-AA43-4120-853B-AF805EE27F7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checke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E51E0E-1FD6-476F-A5FC-5F694A7A8E5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checke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EE4E1E-A68C-4F53-83B9-152166F0F24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checke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80139F-1BDF-4DE3-90F0-8D5CC9A46E2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checke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EA8FED-5E21-4B1A-A607-6CD885E6025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checke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58FAED-E95F-49E3-9F77-83ADF263770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checke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07DE12-F132-4C6A-AE9D-255008F6F76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checke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49979F-4649-4645-82E4-9D3FFC599AA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checke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6F1F3A-D94F-40F5-974D-246595EFB42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checke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56317D-9536-4DD4-92C3-47E8547DB83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checke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51A2F0C1-5BAA-4301-B5C6-9BE477875B8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checker dir="vert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SCN229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71600" y="2095500"/>
            <a:ext cx="60960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Text Box 4"/>
          <p:cNvSpPr txBox="1">
            <a:spLocks noChangeArrowheads="1"/>
          </p:cNvSpPr>
          <p:nvPr/>
        </p:nvSpPr>
        <p:spPr bwMode="auto">
          <a:xfrm>
            <a:off x="762000" y="228600"/>
            <a:ext cx="7391400" cy="123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200" b="1">
                <a:solidFill>
                  <a:schemeClr val="bg1"/>
                </a:solidFill>
                <a:latin typeface="Comic Sans MS" pitchFamily="66" charset="0"/>
              </a:rPr>
              <a:t>Congratulations, Mr. Obama!</a:t>
            </a:r>
          </a:p>
          <a:p>
            <a:pPr algn="ctr">
              <a:spcBef>
                <a:spcPct val="50000"/>
              </a:spcBef>
            </a:pPr>
            <a:r>
              <a:rPr lang="en-US" sz="2800" b="1">
                <a:solidFill>
                  <a:schemeClr val="bg1"/>
                </a:solidFill>
                <a:latin typeface="Comic Sans MS" pitchFamily="66" charset="0"/>
              </a:rPr>
              <a:t>From Your First Grade Friends</a:t>
            </a:r>
          </a:p>
        </p:txBody>
      </p:sp>
      <p:pic>
        <p:nvPicPr>
          <p:cNvPr id="2052" name="Picture 8" descr="j035420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600" y="609600"/>
            <a:ext cx="1066800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9" descr="j035420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96200" y="609600"/>
            <a:ext cx="1066800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checke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2"/>
          <p:cNvSpPr txBox="1">
            <a:spLocks noChangeArrowheads="1"/>
          </p:cNvSpPr>
          <p:nvPr/>
        </p:nvSpPr>
        <p:spPr bwMode="auto">
          <a:xfrm>
            <a:off x="685800" y="533400"/>
            <a:ext cx="7772400" cy="283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600" b="1">
                <a:solidFill>
                  <a:schemeClr val="bg1"/>
                </a:solidFill>
                <a:latin typeface="Comic Sans MS" pitchFamily="66" charset="0"/>
              </a:rPr>
              <a:t>We are excited that you will be our next President!  We have some questions that we want to ask and we want to give you our opinions on a few things, too! </a:t>
            </a:r>
            <a:r>
              <a:rPr lang="en-US" sz="3600" b="1">
                <a:solidFill>
                  <a:schemeClr val="bg1"/>
                </a:solidFill>
                <a:latin typeface="Comic Sans MS" pitchFamily="66" charset="0"/>
                <a:sym typeface="Wingdings" pitchFamily="2" charset="2"/>
              </a:rPr>
              <a:t></a:t>
            </a:r>
            <a:endParaRPr lang="en-US" sz="3600" b="1">
              <a:solidFill>
                <a:schemeClr val="bg1"/>
              </a:solidFill>
              <a:latin typeface="Comic Sans MS" pitchFamily="66" charset="0"/>
            </a:endParaRPr>
          </a:p>
        </p:txBody>
      </p:sp>
      <p:pic>
        <p:nvPicPr>
          <p:cNvPr id="3075" name="Picture 3" descr="j017437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00400" y="3976688"/>
            <a:ext cx="2971800" cy="2386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checke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2"/>
          <p:cNvSpPr txBox="1">
            <a:spLocks noChangeArrowheads="1"/>
          </p:cNvSpPr>
          <p:nvPr/>
        </p:nvSpPr>
        <p:spPr bwMode="auto">
          <a:xfrm>
            <a:off x="457200" y="304800"/>
            <a:ext cx="8229600" cy="6980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3600" u="sng">
                <a:solidFill>
                  <a:schemeClr val="bg1"/>
                </a:solidFill>
                <a:latin typeface="Comic Sans MS" pitchFamily="66" charset="0"/>
              </a:rPr>
              <a:t>About your job…</a:t>
            </a:r>
          </a:p>
          <a:p>
            <a:pPr>
              <a:spcBef>
                <a:spcPct val="50000"/>
              </a:spcBef>
            </a:pPr>
            <a:r>
              <a:rPr lang="en-US" sz="2000">
                <a:solidFill>
                  <a:schemeClr val="bg1"/>
                </a:solidFill>
                <a:latin typeface="Comic Sans MS" pitchFamily="66" charset="0"/>
              </a:rPr>
              <a:t>“Please don’t make the taxes go up.” – Bailey</a:t>
            </a:r>
          </a:p>
          <a:p>
            <a:pPr>
              <a:spcBef>
                <a:spcPct val="50000"/>
              </a:spcBef>
            </a:pPr>
            <a:r>
              <a:rPr lang="en-US" sz="2000">
                <a:solidFill>
                  <a:schemeClr val="bg1"/>
                </a:solidFill>
                <a:latin typeface="Comic Sans MS" pitchFamily="66" charset="0"/>
              </a:rPr>
              <a:t>“What are you going to do next to help Tennessee?” – Grace</a:t>
            </a:r>
          </a:p>
          <a:p>
            <a:pPr>
              <a:spcBef>
                <a:spcPct val="50000"/>
              </a:spcBef>
            </a:pPr>
            <a:r>
              <a:rPr lang="en-US" sz="2000">
                <a:solidFill>
                  <a:schemeClr val="bg1"/>
                </a:solidFill>
                <a:latin typeface="Comic Sans MS" pitchFamily="66" charset="0"/>
              </a:rPr>
              <a:t>“Do you have to obey the rules you make?” – Levi</a:t>
            </a:r>
          </a:p>
          <a:p>
            <a:pPr>
              <a:spcBef>
                <a:spcPct val="50000"/>
              </a:spcBef>
            </a:pPr>
            <a:r>
              <a:rPr lang="en-US" sz="2000">
                <a:solidFill>
                  <a:schemeClr val="bg1"/>
                </a:solidFill>
                <a:latin typeface="Comic Sans MS" pitchFamily="66" charset="0"/>
              </a:rPr>
              <a:t>“Would you teach us how to do your job?” – Destiny</a:t>
            </a:r>
          </a:p>
          <a:p>
            <a:pPr>
              <a:spcBef>
                <a:spcPct val="50000"/>
              </a:spcBef>
            </a:pPr>
            <a:r>
              <a:rPr lang="en-US" sz="2000">
                <a:solidFill>
                  <a:schemeClr val="bg1"/>
                </a:solidFill>
                <a:latin typeface="Comic Sans MS" pitchFamily="66" charset="0"/>
              </a:rPr>
              <a:t>“How are you going to share the country’s money?” – Emily</a:t>
            </a:r>
          </a:p>
          <a:p>
            <a:pPr>
              <a:spcBef>
                <a:spcPct val="50000"/>
              </a:spcBef>
            </a:pPr>
            <a:r>
              <a:rPr lang="en-US" sz="2000">
                <a:solidFill>
                  <a:schemeClr val="bg1"/>
                </a:solidFill>
                <a:latin typeface="Comic Sans MS" pitchFamily="66" charset="0"/>
              </a:rPr>
              <a:t>“Would you make a rule for not littering?” – Aliyah</a:t>
            </a:r>
          </a:p>
          <a:p>
            <a:pPr>
              <a:spcBef>
                <a:spcPct val="50000"/>
              </a:spcBef>
            </a:pPr>
            <a:r>
              <a:rPr lang="en-US" sz="2000">
                <a:solidFill>
                  <a:schemeClr val="bg1"/>
                </a:solidFill>
                <a:latin typeface="Comic Sans MS" pitchFamily="66" charset="0"/>
              </a:rPr>
              <a:t>“Thank you for taking care of our world.” – Kylee</a:t>
            </a:r>
          </a:p>
          <a:p>
            <a:pPr>
              <a:spcBef>
                <a:spcPct val="50000"/>
              </a:spcBef>
            </a:pPr>
            <a:r>
              <a:rPr lang="en-US" sz="2000">
                <a:solidFill>
                  <a:schemeClr val="bg1"/>
                </a:solidFill>
                <a:latin typeface="Comic Sans MS" pitchFamily="66" charset="0"/>
              </a:rPr>
              <a:t>“Can you help stop making the ocean filthy?” – Bernardo</a:t>
            </a:r>
          </a:p>
          <a:p>
            <a:pPr>
              <a:spcBef>
                <a:spcPct val="50000"/>
              </a:spcBef>
            </a:pPr>
            <a:r>
              <a:rPr lang="en-US" sz="2000">
                <a:solidFill>
                  <a:schemeClr val="bg1"/>
                </a:solidFill>
                <a:latin typeface="Comic Sans MS" pitchFamily="66" charset="0"/>
              </a:rPr>
              <a:t>“Can you make school much more quicker?” – Caleb</a:t>
            </a:r>
          </a:p>
          <a:p>
            <a:pPr>
              <a:spcBef>
                <a:spcPct val="50000"/>
              </a:spcBef>
            </a:pPr>
            <a:r>
              <a:rPr lang="en-US" sz="2000">
                <a:solidFill>
                  <a:schemeClr val="bg1"/>
                </a:solidFill>
                <a:latin typeface="Comic Sans MS" pitchFamily="66" charset="0"/>
              </a:rPr>
              <a:t>“Are you the King of America?” – Jordan</a:t>
            </a:r>
          </a:p>
          <a:p>
            <a:pPr>
              <a:spcBef>
                <a:spcPct val="50000"/>
              </a:spcBef>
            </a:pPr>
            <a:r>
              <a:rPr lang="en-US" sz="2000">
                <a:solidFill>
                  <a:schemeClr val="bg1"/>
                </a:solidFill>
                <a:latin typeface="Comic Sans MS" pitchFamily="66" charset="0"/>
              </a:rPr>
              <a:t>“Do you like your new job?  I bet you do!  That’s a good job to pick!” – Keegan</a:t>
            </a:r>
          </a:p>
          <a:p>
            <a:pPr>
              <a:spcBef>
                <a:spcPct val="50000"/>
              </a:spcBef>
            </a:pPr>
            <a:endParaRPr lang="en-US" sz="2000">
              <a:solidFill>
                <a:schemeClr val="bg1"/>
              </a:solidFill>
              <a:latin typeface="Comic Sans MS" pitchFamily="66" charset="0"/>
            </a:endParaRPr>
          </a:p>
          <a:p>
            <a:pPr>
              <a:spcBef>
                <a:spcPct val="50000"/>
              </a:spcBef>
            </a:pPr>
            <a:endParaRPr lang="en-US">
              <a:solidFill>
                <a:schemeClr val="bg1"/>
              </a:solidFill>
              <a:latin typeface="Comic Sans MS" pitchFamily="66" charset="0"/>
            </a:endParaRPr>
          </a:p>
        </p:txBody>
      </p:sp>
      <p:pic>
        <p:nvPicPr>
          <p:cNvPr id="4099" name="Picture 3" descr="BD07240_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0" y="3581400"/>
            <a:ext cx="1295400" cy="1106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Picture 4" descr="BS00770_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77000" y="228600"/>
            <a:ext cx="792163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checke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2"/>
          <p:cNvSpPr txBox="1">
            <a:spLocks noChangeArrowheads="1"/>
          </p:cNvSpPr>
          <p:nvPr/>
        </p:nvSpPr>
        <p:spPr bwMode="auto">
          <a:xfrm>
            <a:off x="685800" y="304800"/>
            <a:ext cx="7543800" cy="722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3600" u="sng">
                <a:solidFill>
                  <a:schemeClr val="bg1"/>
                </a:solidFill>
                <a:latin typeface="Comic Sans MS" pitchFamily="66" charset="0"/>
              </a:rPr>
              <a:t>About your life as President…</a:t>
            </a:r>
          </a:p>
          <a:p>
            <a:pPr>
              <a:spcBef>
                <a:spcPct val="50000"/>
              </a:spcBef>
            </a:pPr>
            <a:r>
              <a:rPr lang="en-US" sz="2000">
                <a:solidFill>
                  <a:schemeClr val="bg1"/>
                </a:solidFill>
                <a:latin typeface="Comic Sans MS" pitchFamily="66" charset="0"/>
              </a:rPr>
              <a:t>“Do you ever watch movies?” – Shawn</a:t>
            </a:r>
          </a:p>
          <a:p>
            <a:pPr>
              <a:spcBef>
                <a:spcPct val="50000"/>
              </a:spcBef>
            </a:pPr>
            <a:r>
              <a:rPr lang="en-US" sz="2000">
                <a:solidFill>
                  <a:schemeClr val="bg1"/>
                </a:solidFill>
                <a:latin typeface="Comic Sans MS" pitchFamily="66" charset="0"/>
              </a:rPr>
              <a:t>“I hope you get time to play!” – Shelby</a:t>
            </a:r>
          </a:p>
          <a:p>
            <a:pPr>
              <a:spcBef>
                <a:spcPct val="50000"/>
              </a:spcBef>
            </a:pPr>
            <a:r>
              <a:rPr lang="en-US" sz="2000">
                <a:solidFill>
                  <a:schemeClr val="bg1"/>
                </a:solidFill>
                <a:latin typeface="Comic Sans MS" pitchFamily="66" charset="0"/>
              </a:rPr>
              <a:t>“Will you ever have a day off?” – Mallory</a:t>
            </a:r>
          </a:p>
          <a:p>
            <a:pPr>
              <a:spcBef>
                <a:spcPct val="50000"/>
              </a:spcBef>
            </a:pPr>
            <a:r>
              <a:rPr lang="en-US" sz="2000">
                <a:solidFill>
                  <a:schemeClr val="bg1"/>
                </a:solidFill>
                <a:latin typeface="Comic Sans MS" pitchFamily="66" charset="0"/>
              </a:rPr>
              <a:t>“What do you do during the summer?” – John</a:t>
            </a:r>
          </a:p>
          <a:p>
            <a:pPr>
              <a:spcBef>
                <a:spcPct val="50000"/>
              </a:spcBef>
            </a:pPr>
            <a:r>
              <a:rPr lang="en-US" sz="2000">
                <a:solidFill>
                  <a:schemeClr val="bg1"/>
                </a:solidFill>
                <a:latin typeface="Comic Sans MS" pitchFamily="66" charset="0"/>
              </a:rPr>
              <a:t>“What does your office look like?” – Mary</a:t>
            </a:r>
          </a:p>
          <a:p>
            <a:pPr>
              <a:spcBef>
                <a:spcPct val="50000"/>
              </a:spcBef>
            </a:pPr>
            <a:r>
              <a:rPr lang="en-US" sz="2000">
                <a:solidFill>
                  <a:schemeClr val="bg1"/>
                </a:solidFill>
                <a:latin typeface="Comic Sans MS" pitchFamily="66" charset="0"/>
              </a:rPr>
              <a:t>“What’s your favorite day of the week?” – Angel</a:t>
            </a:r>
          </a:p>
          <a:p>
            <a:pPr>
              <a:spcBef>
                <a:spcPct val="50000"/>
              </a:spcBef>
            </a:pPr>
            <a:r>
              <a:rPr lang="en-US" sz="2000">
                <a:solidFill>
                  <a:schemeClr val="bg1"/>
                </a:solidFill>
                <a:latin typeface="Comic Sans MS" pitchFamily="66" charset="0"/>
              </a:rPr>
              <a:t>“Will your hair grow more?” – Leah</a:t>
            </a:r>
          </a:p>
          <a:p>
            <a:pPr>
              <a:spcBef>
                <a:spcPct val="50000"/>
              </a:spcBef>
            </a:pPr>
            <a:r>
              <a:rPr lang="en-US" sz="2000">
                <a:solidFill>
                  <a:schemeClr val="bg1"/>
                </a:solidFill>
                <a:latin typeface="Comic Sans MS" pitchFamily="66" charset="0"/>
              </a:rPr>
              <a:t>“Do you pay bills?” – Kentrall</a:t>
            </a:r>
          </a:p>
          <a:p>
            <a:pPr>
              <a:spcBef>
                <a:spcPct val="50000"/>
              </a:spcBef>
            </a:pPr>
            <a:r>
              <a:rPr lang="en-US" sz="2000">
                <a:solidFill>
                  <a:schemeClr val="bg1"/>
                </a:solidFill>
                <a:latin typeface="Comic Sans MS" pitchFamily="66" charset="0"/>
              </a:rPr>
              <a:t>“Can you come to Tennessee to celebrate?” – Alexis</a:t>
            </a:r>
          </a:p>
          <a:p>
            <a:pPr>
              <a:spcBef>
                <a:spcPct val="50000"/>
              </a:spcBef>
            </a:pPr>
            <a:r>
              <a:rPr lang="en-US" sz="2000">
                <a:solidFill>
                  <a:schemeClr val="bg1"/>
                </a:solidFill>
                <a:latin typeface="Comic Sans MS" pitchFamily="66" charset="0"/>
              </a:rPr>
              <a:t>“Will you ever get to cook?” -- Jordin</a:t>
            </a:r>
          </a:p>
          <a:p>
            <a:pPr>
              <a:spcBef>
                <a:spcPct val="50000"/>
              </a:spcBef>
            </a:pPr>
            <a:endParaRPr lang="en-US" sz="2000">
              <a:solidFill>
                <a:schemeClr val="bg1"/>
              </a:solidFill>
              <a:latin typeface="Comic Sans MS" pitchFamily="66" charset="0"/>
            </a:endParaRPr>
          </a:p>
          <a:p>
            <a:pPr>
              <a:spcBef>
                <a:spcPct val="50000"/>
              </a:spcBef>
            </a:pPr>
            <a:endParaRPr lang="en-US" sz="2000">
              <a:latin typeface="Kristen ITC" pitchFamily="66" charset="0"/>
            </a:endParaRPr>
          </a:p>
          <a:p>
            <a:pPr>
              <a:spcBef>
                <a:spcPct val="50000"/>
              </a:spcBef>
            </a:pPr>
            <a:endParaRPr lang="en-US"/>
          </a:p>
          <a:p>
            <a:pPr>
              <a:spcBef>
                <a:spcPct val="50000"/>
              </a:spcBef>
            </a:pPr>
            <a:endParaRPr lang="en-US"/>
          </a:p>
        </p:txBody>
      </p:sp>
      <p:pic>
        <p:nvPicPr>
          <p:cNvPr id="5123" name="Picture 3" descr="j017404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00" y="1752600"/>
            <a:ext cx="1598613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checke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2"/>
          <p:cNvSpPr txBox="1">
            <a:spLocks noChangeArrowheads="1"/>
          </p:cNvSpPr>
          <p:nvPr/>
        </p:nvSpPr>
        <p:spPr bwMode="auto">
          <a:xfrm>
            <a:off x="685800" y="228600"/>
            <a:ext cx="7620000" cy="7375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3600" u="sng">
                <a:solidFill>
                  <a:schemeClr val="bg1"/>
                </a:solidFill>
                <a:latin typeface="Comic Sans MS" pitchFamily="66" charset="0"/>
              </a:rPr>
              <a:t>About your new home…</a:t>
            </a:r>
          </a:p>
          <a:p>
            <a:pPr>
              <a:spcBef>
                <a:spcPct val="50000"/>
              </a:spcBef>
            </a:pPr>
            <a:r>
              <a:rPr lang="en-US" sz="2000">
                <a:solidFill>
                  <a:schemeClr val="bg1"/>
                </a:solidFill>
                <a:latin typeface="Comic Sans MS" pitchFamily="66" charset="0"/>
              </a:rPr>
              <a:t>“I hope you like your new house!” – Andre</a:t>
            </a:r>
          </a:p>
          <a:p>
            <a:pPr>
              <a:spcBef>
                <a:spcPct val="50000"/>
              </a:spcBef>
            </a:pPr>
            <a:r>
              <a:rPr lang="en-US" sz="2000">
                <a:solidFill>
                  <a:schemeClr val="bg1"/>
                </a:solidFill>
                <a:latin typeface="Comic Sans MS" pitchFamily="66" charset="0"/>
              </a:rPr>
              <a:t>“I hope you like your new food!” – Max</a:t>
            </a:r>
          </a:p>
          <a:p>
            <a:pPr>
              <a:spcBef>
                <a:spcPct val="50000"/>
              </a:spcBef>
            </a:pPr>
            <a:r>
              <a:rPr lang="en-US" sz="2000">
                <a:solidFill>
                  <a:schemeClr val="bg1"/>
                </a:solidFill>
                <a:latin typeface="Comic Sans MS" pitchFamily="66" charset="0"/>
              </a:rPr>
              <a:t>“Is there a firefighter near your new house?” – Nick</a:t>
            </a:r>
          </a:p>
          <a:p>
            <a:pPr>
              <a:spcBef>
                <a:spcPct val="50000"/>
              </a:spcBef>
            </a:pPr>
            <a:r>
              <a:rPr lang="en-US" sz="2000">
                <a:solidFill>
                  <a:schemeClr val="bg1"/>
                </a:solidFill>
                <a:latin typeface="Comic Sans MS" pitchFamily="66" charset="0"/>
              </a:rPr>
              <a:t>“Is it fun living in the White House?” -- Tommy</a:t>
            </a:r>
          </a:p>
          <a:p>
            <a:pPr>
              <a:spcBef>
                <a:spcPct val="50000"/>
              </a:spcBef>
            </a:pPr>
            <a:r>
              <a:rPr lang="en-US" sz="2000">
                <a:solidFill>
                  <a:schemeClr val="bg1"/>
                </a:solidFill>
                <a:latin typeface="Comic Sans MS" pitchFamily="66" charset="0"/>
              </a:rPr>
              <a:t>“Do you have a hot tub?” – Seth</a:t>
            </a:r>
          </a:p>
          <a:p>
            <a:pPr>
              <a:spcBef>
                <a:spcPct val="50000"/>
              </a:spcBef>
            </a:pPr>
            <a:r>
              <a:rPr lang="en-US" sz="2000">
                <a:solidFill>
                  <a:schemeClr val="bg1"/>
                </a:solidFill>
                <a:latin typeface="Comic Sans MS" pitchFamily="66" charset="0"/>
              </a:rPr>
              <a:t>“Can you build a basketball court behind the White House?”    – Jamie</a:t>
            </a:r>
          </a:p>
          <a:p>
            <a:pPr>
              <a:spcBef>
                <a:spcPct val="50000"/>
              </a:spcBef>
            </a:pPr>
            <a:r>
              <a:rPr lang="en-US" sz="2000">
                <a:solidFill>
                  <a:schemeClr val="bg1"/>
                </a:solidFill>
                <a:latin typeface="Comic Sans MS" pitchFamily="66" charset="0"/>
              </a:rPr>
              <a:t>“Do you answer the door at the White House?” – Kentrall</a:t>
            </a:r>
          </a:p>
          <a:p>
            <a:pPr>
              <a:spcBef>
                <a:spcPct val="50000"/>
              </a:spcBef>
            </a:pPr>
            <a:r>
              <a:rPr lang="en-US" sz="2000">
                <a:solidFill>
                  <a:schemeClr val="bg1"/>
                </a:solidFill>
                <a:latin typeface="Comic Sans MS" pitchFamily="66" charset="0"/>
              </a:rPr>
              <a:t>“Do you have flowers at the White House?” – Aaron</a:t>
            </a:r>
          </a:p>
          <a:p>
            <a:pPr>
              <a:spcBef>
                <a:spcPct val="50000"/>
              </a:spcBef>
            </a:pPr>
            <a:r>
              <a:rPr lang="en-US" sz="2000">
                <a:solidFill>
                  <a:schemeClr val="bg1"/>
                </a:solidFill>
                <a:latin typeface="Comic Sans MS" pitchFamily="66" charset="0"/>
              </a:rPr>
              <a:t>“I am sad that the White House is so far away.” – Kalena</a:t>
            </a:r>
          </a:p>
          <a:p>
            <a:pPr>
              <a:spcBef>
                <a:spcPct val="50000"/>
              </a:spcBef>
            </a:pPr>
            <a:r>
              <a:rPr lang="en-US" sz="2000">
                <a:solidFill>
                  <a:schemeClr val="bg1"/>
                </a:solidFill>
                <a:latin typeface="Comic Sans MS" pitchFamily="66" charset="0"/>
              </a:rPr>
              <a:t>“Do you have a water slide?” – Kristina</a:t>
            </a:r>
          </a:p>
          <a:p>
            <a:pPr>
              <a:spcBef>
                <a:spcPct val="50000"/>
              </a:spcBef>
            </a:pPr>
            <a:r>
              <a:rPr lang="en-US" sz="2000">
                <a:solidFill>
                  <a:schemeClr val="bg1"/>
                </a:solidFill>
                <a:latin typeface="Comic Sans MS" pitchFamily="66" charset="0"/>
              </a:rPr>
              <a:t>“Can you make a soccer field behind your White House?”         -- Zachary</a:t>
            </a:r>
          </a:p>
          <a:p>
            <a:pPr>
              <a:spcBef>
                <a:spcPct val="50000"/>
              </a:spcBef>
            </a:pPr>
            <a:endParaRPr lang="en-US">
              <a:solidFill>
                <a:schemeClr val="bg1"/>
              </a:solidFill>
              <a:latin typeface="Comic Sans MS" pitchFamily="66" charset="0"/>
            </a:endParaRPr>
          </a:p>
          <a:p>
            <a:pPr>
              <a:spcBef>
                <a:spcPct val="50000"/>
              </a:spcBef>
            </a:pPr>
            <a:endParaRPr lang="en-US">
              <a:solidFill>
                <a:schemeClr val="bg1"/>
              </a:solidFill>
            </a:endParaRPr>
          </a:p>
        </p:txBody>
      </p:sp>
      <p:pic>
        <p:nvPicPr>
          <p:cNvPr id="6147" name="Picture 3" descr="j040272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00800" y="228600"/>
            <a:ext cx="2209800" cy="1471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checke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2"/>
          <p:cNvSpPr txBox="1">
            <a:spLocks noChangeArrowheads="1"/>
          </p:cNvSpPr>
          <p:nvPr/>
        </p:nvSpPr>
        <p:spPr bwMode="auto">
          <a:xfrm>
            <a:off x="457200" y="304800"/>
            <a:ext cx="8382000" cy="567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3600" u="sng">
                <a:solidFill>
                  <a:schemeClr val="bg1"/>
                </a:solidFill>
                <a:latin typeface="Comic Sans MS" pitchFamily="66" charset="0"/>
              </a:rPr>
              <a:t>About your family…</a:t>
            </a:r>
          </a:p>
          <a:p>
            <a:pPr>
              <a:spcBef>
                <a:spcPct val="50000"/>
              </a:spcBef>
            </a:pPr>
            <a:r>
              <a:rPr lang="en-US" sz="2000">
                <a:solidFill>
                  <a:schemeClr val="bg1"/>
                </a:solidFill>
                <a:latin typeface="Comic Sans MS" pitchFamily="66" charset="0"/>
              </a:rPr>
              <a:t>“Are you going to get your little girls a pony?” – Laurel</a:t>
            </a:r>
          </a:p>
          <a:p>
            <a:pPr>
              <a:spcBef>
                <a:spcPct val="50000"/>
              </a:spcBef>
            </a:pPr>
            <a:r>
              <a:rPr lang="en-US" sz="2000">
                <a:solidFill>
                  <a:schemeClr val="bg1"/>
                </a:solidFill>
                <a:latin typeface="Comic Sans MS" pitchFamily="66" charset="0"/>
              </a:rPr>
              <a:t>“Where are your daughters going to go to school?” – Selina</a:t>
            </a:r>
            <a:endParaRPr lang="en-US" sz="2000" u="sng">
              <a:solidFill>
                <a:schemeClr val="bg1"/>
              </a:solidFill>
              <a:latin typeface="Comic Sans MS" pitchFamily="66" charset="0"/>
            </a:endParaRPr>
          </a:p>
          <a:p>
            <a:pPr>
              <a:spcBef>
                <a:spcPct val="50000"/>
              </a:spcBef>
            </a:pPr>
            <a:r>
              <a:rPr lang="en-US" sz="2000">
                <a:solidFill>
                  <a:schemeClr val="bg1"/>
                </a:solidFill>
                <a:latin typeface="Comic Sans MS" pitchFamily="66" charset="0"/>
              </a:rPr>
              <a:t>“Your kids are beautiful!” – Brigitte</a:t>
            </a:r>
          </a:p>
          <a:p>
            <a:pPr>
              <a:spcBef>
                <a:spcPct val="50000"/>
              </a:spcBef>
            </a:pPr>
            <a:r>
              <a:rPr lang="en-US" sz="2000">
                <a:solidFill>
                  <a:schemeClr val="bg1"/>
                </a:solidFill>
                <a:latin typeface="Comic Sans MS" pitchFamily="66" charset="0"/>
              </a:rPr>
              <a:t>“Do you give your daughters flowers?” – Alexis</a:t>
            </a:r>
          </a:p>
          <a:p>
            <a:pPr>
              <a:spcBef>
                <a:spcPct val="50000"/>
              </a:spcBef>
            </a:pPr>
            <a:r>
              <a:rPr lang="en-US" sz="2000">
                <a:solidFill>
                  <a:schemeClr val="bg1"/>
                </a:solidFill>
                <a:latin typeface="Comic Sans MS" pitchFamily="66" charset="0"/>
              </a:rPr>
              <a:t>“Does your wife like to go shopping?” – Emily</a:t>
            </a:r>
          </a:p>
          <a:p>
            <a:pPr>
              <a:spcBef>
                <a:spcPct val="50000"/>
              </a:spcBef>
            </a:pPr>
            <a:r>
              <a:rPr lang="en-US" sz="2000">
                <a:solidFill>
                  <a:schemeClr val="bg1"/>
                </a:solidFill>
                <a:latin typeface="Comic Sans MS" pitchFamily="66" charset="0"/>
              </a:rPr>
              <a:t>“Do you have a pet?” – Destanee</a:t>
            </a:r>
          </a:p>
          <a:p>
            <a:pPr>
              <a:spcBef>
                <a:spcPct val="50000"/>
              </a:spcBef>
            </a:pPr>
            <a:r>
              <a:rPr lang="en-US" sz="2000">
                <a:solidFill>
                  <a:schemeClr val="bg1"/>
                </a:solidFill>
                <a:latin typeface="Comic Sans MS" pitchFamily="66" charset="0"/>
              </a:rPr>
              <a:t>“When is your birthday?” -- Isel</a:t>
            </a:r>
          </a:p>
          <a:p>
            <a:pPr>
              <a:spcBef>
                <a:spcPct val="50000"/>
              </a:spcBef>
            </a:pPr>
            <a:r>
              <a:rPr lang="en-US" sz="2000">
                <a:solidFill>
                  <a:schemeClr val="bg1"/>
                </a:solidFill>
                <a:latin typeface="Comic Sans MS" pitchFamily="66" charset="0"/>
              </a:rPr>
              <a:t>“I hope you and your family keep safe!” – Tyler</a:t>
            </a:r>
          </a:p>
          <a:p>
            <a:pPr>
              <a:spcBef>
                <a:spcPct val="50000"/>
              </a:spcBef>
            </a:pPr>
            <a:r>
              <a:rPr lang="en-US" sz="2000">
                <a:solidFill>
                  <a:schemeClr val="bg1"/>
                </a:solidFill>
                <a:latin typeface="Comic Sans MS" pitchFamily="66" charset="0"/>
              </a:rPr>
              <a:t>“What does your wife do while you are President?” – Linda</a:t>
            </a:r>
          </a:p>
          <a:p>
            <a:pPr>
              <a:spcBef>
                <a:spcPct val="50000"/>
              </a:spcBef>
            </a:pPr>
            <a:r>
              <a:rPr lang="en-US" sz="2000">
                <a:solidFill>
                  <a:schemeClr val="bg1"/>
                </a:solidFill>
                <a:latin typeface="Comic Sans MS" pitchFamily="66" charset="0"/>
              </a:rPr>
              <a:t>“I hope you like spending time with your family.” -- Tyriek</a:t>
            </a:r>
          </a:p>
          <a:p>
            <a:pPr>
              <a:spcBef>
                <a:spcPct val="50000"/>
              </a:spcBef>
            </a:pPr>
            <a:endParaRPr lang="en-US" sz="2000">
              <a:solidFill>
                <a:schemeClr val="bg1"/>
              </a:solidFill>
              <a:latin typeface="Comic Sans MS" pitchFamily="66" charset="0"/>
            </a:endParaRPr>
          </a:p>
        </p:txBody>
      </p:sp>
      <p:pic>
        <p:nvPicPr>
          <p:cNvPr id="7171" name="Picture 5" descr="BD06808_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05600" y="2438400"/>
            <a:ext cx="1797050" cy="165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checke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685800" y="304800"/>
            <a:ext cx="7315200" cy="7161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3600" u="sng">
                <a:solidFill>
                  <a:schemeClr val="bg1"/>
                </a:solidFill>
                <a:latin typeface="Comic Sans MS" pitchFamily="66" charset="0"/>
              </a:rPr>
              <a:t>Good thoughts…</a:t>
            </a:r>
          </a:p>
          <a:p>
            <a:pPr>
              <a:spcBef>
                <a:spcPct val="50000"/>
              </a:spcBef>
            </a:pPr>
            <a:r>
              <a:rPr lang="en-US" sz="2000">
                <a:solidFill>
                  <a:schemeClr val="bg1"/>
                </a:solidFill>
                <a:latin typeface="Comic Sans MS" pitchFamily="66" charset="0"/>
              </a:rPr>
              <a:t>“I hope you will have fun.” – Bianca</a:t>
            </a:r>
          </a:p>
          <a:p>
            <a:pPr>
              <a:spcBef>
                <a:spcPct val="50000"/>
              </a:spcBef>
            </a:pPr>
            <a:r>
              <a:rPr lang="en-US" sz="2000">
                <a:solidFill>
                  <a:schemeClr val="bg1"/>
                </a:solidFill>
                <a:latin typeface="Comic Sans MS" pitchFamily="66" charset="0"/>
              </a:rPr>
              <a:t>“I hope you’ll have a great next year!” – Andrea</a:t>
            </a:r>
          </a:p>
          <a:p>
            <a:pPr>
              <a:spcBef>
                <a:spcPct val="50000"/>
              </a:spcBef>
            </a:pPr>
            <a:r>
              <a:rPr lang="en-US" sz="2000">
                <a:solidFill>
                  <a:schemeClr val="bg1"/>
                </a:solidFill>
                <a:latin typeface="Comic Sans MS" pitchFamily="66" charset="0"/>
              </a:rPr>
              <a:t>“I really like you as President!” – Jessie</a:t>
            </a:r>
          </a:p>
          <a:p>
            <a:pPr>
              <a:spcBef>
                <a:spcPct val="50000"/>
              </a:spcBef>
            </a:pPr>
            <a:r>
              <a:rPr lang="en-US" sz="2000">
                <a:solidFill>
                  <a:schemeClr val="bg1"/>
                </a:solidFill>
                <a:latin typeface="Comic Sans MS" pitchFamily="66" charset="0"/>
              </a:rPr>
              <a:t>“You rock!” – Derrek</a:t>
            </a:r>
          </a:p>
          <a:p>
            <a:pPr>
              <a:spcBef>
                <a:spcPct val="50000"/>
              </a:spcBef>
            </a:pPr>
            <a:r>
              <a:rPr lang="en-US" sz="2000">
                <a:solidFill>
                  <a:schemeClr val="bg1"/>
                </a:solidFill>
                <a:latin typeface="Comic Sans MS" pitchFamily="66" charset="0"/>
              </a:rPr>
              <a:t>“I’m happy you are the new President because I voted for you!” – Kayla</a:t>
            </a:r>
          </a:p>
          <a:p>
            <a:pPr>
              <a:spcBef>
                <a:spcPct val="50000"/>
              </a:spcBef>
            </a:pPr>
            <a:r>
              <a:rPr lang="en-US" sz="2000">
                <a:solidFill>
                  <a:schemeClr val="bg1"/>
                </a:solidFill>
                <a:latin typeface="Comic Sans MS" pitchFamily="66" charset="0"/>
              </a:rPr>
              <a:t>“Thank you for being our President!” – Skylar</a:t>
            </a:r>
          </a:p>
          <a:p>
            <a:pPr>
              <a:spcBef>
                <a:spcPct val="50000"/>
              </a:spcBef>
            </a:pPr>
            <a:r>
              <a:rPr lang="en-US" sz="2000">
                <a:solidFill>
                  <a:schemeClr val="bg1"/>
                </a:solidFill>
                <a:latin typeface="Comic Sans MS" pitchFamily="66" charset="0"/>
              </a:rPr>
              <a:t>“You are the best!” – Karen</a:t>
            </a:r>
          </a:p>
          <a:p>
            <a:pPr>
              <a:spcBef>
                <a:spcPct val="50000"/>
              </a:spcBef>
            </a:pPr>
            <a:r>
              <a:rPr lang="en-US" sz="2000">
                <a:solidFill>
                  <a:schemeClr val="bg1"/>
                </a:solidFill>
                <a:latin typeface="Comic Sans MS" pitchFamily="66" charset="0"/>
              </a:rPr>
              <a:t>“I like you!” – Savanna</a:t>
            </a:r>
          </a:p>
          <a:p>
            <a:pPr>
              <a:spcBef>
                <a:spcPct val="50000"/>
              </a:spcBef>
            </a:pPr>
            <a:r>
              <a:rPr lang="en-US" sz="2000">
                <a:solidFill>
                  <a:schemeClr val="bg1"/>
                </a:solidFill>
                <a:latin typeface="Comic Sans MS" pitchFamily="66" charset="0"/>
              </a:rPr>
              <a:t>“I’m glad that you are the 44</a:t>
            </a:r>
            <a:r>
              <a:rPr lang="en-US" sz="2000" baseline="30000">
                <a:solidFill>
                  <a:schemeClr val="bg1"/>
                </a:solidFill>
                <a:latin typeface="Comic Sans MS" pitchFamily="66" charset="0"/>
              </a:rPr>
              <a:t>th</a:t>
            </a:r>
            <a:r>
              <a:rPr lang="en-US" sz="2000">
                <a:solidFill>
                  <a:schemeClr val="bg1"/>
                </a:solidFill>
                <a:latin typeface="Comic Sans MS" pitchFamily="66" charset="0"/>
              </a:rPr>
              <a:t> President.” -- Hannah</a:t>
            </a:r>
          </a:p>
          <a:p>
            <a:pPr>
              <a:spcBef>
                <a:spcPct val="50000"/>
              </a:spcBef>
            </a:pPr>
            <a:r>
              <a:rPr lang="en-US" sz="2000">
                <a:solidFill>
                  <a:schemeClr val="bg1"/>
                </a:solidFill>
                <a:latin typeface="Comic Sans MS" pitchFamily="66" charset="0"/>
              </a:rPr>
              <a:t>“You are my favorite President!” -- Skyler</a:t>
            </a:r>
          </a:p>
          <a:p>
            <a:pPr>
              <a:spcBef>
                <a:spcPct val="50000"/>
              </a:spcBef>
            </a:pPr>
            <a:endParaRPr lang="en-US">
              <a:solidFill>
                <a:schemeClr val="bg1"/>
              </a:solidFill>
              <a:latin typeface="Comic Sans MS" pitchFamily="66" charset="0"/>
            </a:endParaRPr>
          </a:p>
          <a:p>
            <a:pPr>
              <a:spcBef>
                <a:spcPct val="50000"/>
              </a:spcBef>
            </a:pPr>
            <a:endParaRPr lang="en-US">
              <a:solidFill>
                <a:schemeClr val="bg1"/>
              </a:solidFill>
            </a:endParaRPr>
          </a:p>
          <a:p>
            <a:pPr>
              <a:spcBef>
                <a:spcPct val="50000"/>
              </a:spcBef>
            </a:pPr>
            <a:endParaRPr lang="en-US">
              <a:solidFill>
                <a:schemeClr val="bg1"/>
              </a:solidFill>
            </a:endParaRPr>
          </a:p>
        </p:txBody>
      </p:sp>
      <p:pic>
        <p:nvPicPr>
          <p:cNvPr id="8195" name="Picture 3" descr="j04003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81800" y="3429000"/>
            <a:ext cx="1981200" cy="1319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6" name="Picture 4" descr="j043316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24600" y="304800"/>
            <a:ext cx="762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checker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68</TotalTime>
  <Words>658</Words>
  <Application>Microsoft PowerPoint</Application>
  <PresentationFormat>On-screen Show (4:3)</PresentationFormat>
  <Paragraphs>63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4" baseType="lpstr">
      <vt:lpstr>Times New Roman</vt:lpstr>
      <vt:lpstr>Arial</vt:lpstr>
      <vt:lpstr>Calibri</vt:lpstr>
      <vt:lpstr>Comic Sans MS</vt:lpstr>
      <vt:lpstr>Wingdings</vt:lpstr>
      <vt:lpstr>Kristen ITC</vt:lpstr>
      <vt:lpstr>Default Design</vt:lpstr>
      <vt:lpstr>Slide 1</vt:lpstr>
      <vt:lpstr>Slide 2</vt:lpstr>
      <vt:lpstr>Slide 3</vt:lpstr>
      <vt:lpstr>Slide 4</vt:lpstr>
      <vt:lpstr>Slide 5</vt:lpstr>
      <vt:lpstr>Slide 6</vt:lpstr>
      <vt:lpstr>Slide 7</vt:lpstr>
    </vt:vector>
  </TitlesOfParts>
  <Company>RCBOE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</dc:creator>
  <cp:lastModifiedBy>Br0wnb0y</cp:lastModifiedBy>
  <cp:revision>5</cp:revision>
  <dcterms:created xsi:type="dcterms:W3CDTF">2009-01-09T19:11:31Z</dcterms:created>
  <dcterms:modified xsi:type="dcterms:W3CDTF">2009-01-14T00:47:27Z</dcterms:modified>
</cp:coreProperties>
</file>